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Lst>
  <p:notesMasterIdLst>
    <p:notesMasterId r:id="rId29"/>
  </p:notesMasterIdLst>
  <p:handoutMasterIdLst>
    <p:handoutMasterId r:id="rId30"/>
  </p:handoutMasterIdLst>
  <p:sldIdLst>
    <p:sldId id="458" r:id="rId5"/>
    <p:sldId id="495" r:id="rId6"/>
    <p:sldId id="497" r:id="rId7"/>
    <p:sldId id="499" r:id="rId8"/>
    <p:sldId id="505" r:id="rId9"/>
    <p:sldId id="506" r:id="rId10"/>
    <p:sldId id="494" r:id="rId11"/>
    <p:sldId id="496" r:id="rId12"/>
    <p:sldId id="498" r:id="rId13"/>
    <p:sldId id="500" r:id="rId14"/>
    <p:sldId id="501" r:id="rId15"/>
    <p:sldId id="503" r:id="rId16"/>
    <p:sldId id="504" r:id="rId17"/>
    <p:sldId id="507" r:id="rId18"/>
    <p:sldId id="508" r:id="rId19"/>
    <p:sldId id="509" r:id="rId20"/>
    <p:sldId id="510" r:id="rId21"/>
    <p:sldId id="511" r:id="rId22"/>
    <p:sldId id="513" r:id="rId23"/>
    <p:sldId id="514" r:id="rId24"/>
    <p:sldId id="515" r:id="rId25"/>
    <p:sldId id="516" r:id="rId26"/>
    <p:sldId id="517" r:id="rId27"/>
    <p:sldId id="518" r:id="rId28"/>
  </p:sldIdLst>
  <p:sldSz cx="9144000" cy="5143500" type="screen16x9"/>
  <p:notesSz cx="6797675" cy="9929813"/>
  <p:embeddedFontLst>
    <p:embeddedFont>
      <p:font typeface="Century Gothic" panose="020B0502020202020204" pitchFamily="34" charset="0"/>
      <p:regular r:id="rId31"/>
      <p:bold r:id="rId32"/>
      <p:italic r:id="rId33"/>
      <p:boldItalic r:id="rId34"/>
    </p:embeddedFont>
    <p:embeddedFont>
      <p:font typeface="Tahoma" panose="020B0604030504040204" pitchFamily="34" charset="0"/>
      <p:regular r:id="rId35"/>
      <p:bold r:id="rId36"/>
    </p:embeddedFont>
    <p:embeddedFont>
      <p:font typeface="Webdings" panose="05030102010509060703"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1">
          <p15:clr>
            <a:srgbClr val="A4A3A4"/>
          </p15:clr>
        </p15:guide>
        <p15:guide id="2" orient="horz" pos="133">
          <p15:clr>
            <a:srgbClr val="A4A3A4"/>
          </p15:clr>
        </p15:guide>
        <p15:guide id="3" orient="horz" pos="756">
          <p15:clr>
            <a:srgbClr val="A4A3A4"/>
          </p15:clr>
        </p15:guide>
        <p15:guide id="4" orient="horz" pos="612">
          <p15:clr>
            <a:srgbClr val="A4A3A4"/>
          </p15:clr>
        </p15:guide>
        <p15:guide id="5" pos="144">
          <p15:clr>
            <a:srgbClr val="A4A3A4"/>
          </p15:clr>
        </p15:guide>
        <p15:guide id="6" pos="5616">
          <p15:clr>
            <a:srgbClr val="A4A3A4"/>
          </p15:clr>
        </p15:guide>
        <p15:guide id="7" pos="2880">
          <p15:clr>
            <a:srgbClr val="A4A3A4"/>
          </p15:clr>
        </p15:guide>
        <p15:guide id="8" pos="646">
          <p15:clr>
            <a:srgbClr val="A4A3A4"/>
          </p15:clr>
        </p15:guide>
        <p15:guide id="9" orient="horz" pos="147">
          <p15:clr>
            <a:srgbClr val="A4A3A4"/>
          </p15:clr>
        </p15:guide>
        <p15:guide id="10" orient="horz" pos="604">
          <p15:clr>
            <a:srgbClr val="A4A3A4"/>
          </p15:clr>
        </p15:guide>
        <p15:guide id="11" orient="horz" pos="289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6D6"/>
    <a:srgbClr val="0078D7"/>
    <a:srgbClr val="FFFFFF"/>
    <a:srgbClr val="000000"/>
    <a:srgbClr val="2A2A2A"/>
    <a:srgbClr val="2BB5DD"/>
    <a:srgbClr val="99CC00"/>
    <a:srgbClr val="FFEDB3"/>
    <a:srgbClr val="FFC000"/>
    <a:srgbClr val="DC5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CD901-DE8B-4230-BB2E-3970522CAE78}" v="144" dt="2024-12-09T03:46:39.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28" autoAdjust="0"/>
  </p:normalViewPr>
  <p:slideViewPr>
    <p:cSldViewPr snapToGrid="0" showGuides="1">
      <p:cViewPr varScale="1">
        <p:scale>
          <a:sx n="121" d="100"/>
          <a:sy n="121" d="100"/>
        </p:scale>
        <p:origin x="642" y="48"/>
      </p:cViewPr>
      <p:guideLst>
        <p:guide orient="horz" pos="2741"/>
        <p:guide orient="horz" pos="133"/>
        <p:guide orient="horz" pos="756"/>
        <p:guide orient="horz" pos="612"/>
        <p:guide pos="144"/>
        <p:guide pos="5616"/>
        <p:guide pos="2880"/>
        <p:guide pos="646"/>
        <p:guide orient="horz" pos="147"/>
        <p:guide orient="horz" pos="604"/>
        <p:guide orient="horz" pos="2890"/>
      </p:guideLst>
    </p:cSldViewPr>
  </p:slideViewPr>
  <p:outlineViewPr>
    <p:cViewPr>
      <p:scale>
        <a:sx n="33" d="100"/>
        <a:sy n="33" d="100"/>
      </p:scale>
      <p:origin x="0" y="7785"/>
    </p:cViewPr>
  </p:outlineViewPr>
  <p:notesTextViewPr>
    <p:cViewPr>
      <p:scale>
        <a:sx n="1" d="1"/>
        <a:sy n="1" d="1"/>
      </p:scale>
      <p:origin x="0" y="0"/>
    </p:cViewPr>
  </p:notesTextViewPr>
  <p:sorterViewPr>
    <p:cViewPr>
      <p:scale>
        <a:sx n="100" d="100"/>
        <a:sy n="100" d="100"/>
      </p:scale>
      <p:origin x="0" y="10287"/>
    </p:cViewPr>
  </p:sorterViewPr>
  <p:notesViewPr>
    <p:cSldViewPr snapToGrid="0" showGuides="1">
      <p:cViewPr varScale="1">
        <p:scale>
          <a:sx n="120" d="100"/>
          <a:sy n="120" d="100"/>
        </p:scale>
        <p:origin x="-5004" y="-108"/>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6" y="1"/>
            <a:ext cx="2945659" cy="496491"/>
          </a:xfrm>
          <a:prstGeom prst="rect">
            <a:avLst/>
          </a:prstGeom>
        </p:spPr>
        <p:txBody>
          <a:bodyPr vert="horz" lIns="91440" tIns="45720" rIns="91440" bIns="45720" rtlCol="0"/>
          <a:lstStyle>
            <a:lvl1pPr algn="r">
              <a:defRPr sz="1200"/>
            </a:lvl1pPr>
          </a:lstStyle>
          <a:p>
            <a:fld id="{1D1D0313-F1C1-4BE6-A903-24D8C0A87064}" type="datetimeFigureOut">
              <a:rPr lang="en-US" smtClean="0"/>
              <a:t>12/11/2024</a:t>
            </a:fld>
            <a:endParaRPr lang="en-US"/>
          </a:p>
        </p:txBody>
      </p:sp>
      <p:sp>
        <p:nvSpPr>
          <p:cNvPr id="4" name="Footer Placeholder 3"/>
          <p:cNvSpPr>
            <a:spLocks noGrp="1"/>
          </p:cNvSpPr>
          <p:nvPr>
            <p:ph type="ftr" sz="quarter" idx="2"/>
          </p:nvPr>
        </p:nvSpPr>
        <p:spPr>
          <a:xfrm>
            <a:off x="3" y="9431600"/>
            <a:ext cx="2945659"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6" y="9431600"/>
            <a:ext cx="2945659" cy="496491"/>
          </a:xfrm>
          <a:prstGeom prst="rect">
            <a:avLst/>
          </a:prstGeom>
        </p:spPr>
        <p:txBody>
          <a:bodyPr vert="horz" lIns="91440" tIns="45720" rIns="91440" bIns="45720" rtlCol="0" anchor="b"/>
          <a:lstStyle>
            <a:lvl1pPr algn="r">
              <a:defRPr sz="1200"/>
            </a:lvl1pPr>
          </a:lstStyle>
          <a:p>
            <a:fld id="{D7E69A0D-136B-4D35-8372-B141A6D4B63A}" type="slidenum">
              <a:rPr lang="en-US" smtClean="0"/>
              <a:t>‹#›</a:t>
            </a:fld>
            <a:endParaRPr lang="en-US"/>
          </a:p>
        </p:txBody>
      </p:sp>
    </p:spTree>
    <p:extLst>
      <p:ext uri="{BB962C8B-B14F-4D97-AF65-F5344CB8AC3E}">
        <p14:creationId xmlns:p14="http://schemas.microsoft.com/office/powerpoint/2010/main" val="316110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6" y="1"/>
            <a:ext cx="2945659" cy="496491"/>
          </a:xfrm>
          <a:prstGeom prst="rect">
            <a:avLst/>
          </a:prstGeom>
        </p:spPr>
        <p:txBody>
          <a:bodyPr vert="horz" lIns="91440" tIns="45720" rIns="91440" bIns="45720" rtlCol="0"/>
          <a:lstStyle>
            <a:lvl1pPr algn="r">
              <a:defRPr sz="1200"/>
            </a:lvl1pPr>
          </a:lstStyle>
          <a:p>
            <a:fld id="{B252216B-A306-4191-9607-65EF0B473D4A}" type="datetimeFigureOut">
              <a:rPr lang="en-US" smtClean="0"/>
              <a:t>12/11/2024</a:t>
            </a:fld>
            <a:endParaRPr lang="en-US"/>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6663"/>
            <a:ext cx="543814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31600"/>
            <a:ext cx="2945659"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6" y="9431600"/>
            <a:ext cx="2945659" cy="496491"/>
          </a:xfrm>
          <a:prstGeom prst="rect">
            <a:avLst/>
          </a:prstGeom>
        </p:spPr>
        <p:txBody>
          <a:bodyPr vert="horz" lIns="91440" tIns="45720" rIns="91440" bIns="45720" rtlCol="0" anchor="b"/>
          <a:lstStyle>
            <a:lvl1pPr algn="r">
              <a:defRPr sz="1200"/>
            </a:lvl1pPr>
          </a:lstStyle>
          <a:p>
            <a:fld id="{B3F2FE03-0128-49A4-9C8E-FA8E5C6BCA0C}" type="slidenum">
              <a:rPr lang="en-US" smtClean="0"/>
              <a:t>‹#›</a:t>
            </a:fld>
            <a:endParaRPr lang="en-US"/>
          </a:p>
        </p:txBody>
      </p:sp>
    </p:spTree>
    <p:extLst>
      <p:ext uri="{BB962C8B-B14F-4D97-AF65-F5344CB8AC3E}">
        <p14:creationId xmlns:p14="http://schemas.microsoft.com/office/powerpoint/2010/main" val="334825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B3F2FE03-0128-49A4-9C8E-FA8E5C6BCA0C}" type="slidenum">
              <a:rPr lang="en-US" smtClean="0"/>
              <a:t>19</a:t>
            </a:fld>
            <a:endParaRPr lang="en-US"/>
          </a:p>
        </p:txBody>
      </p:sp>
    </p:spTree>
    <p:extLst>
      <p:ext uri="{BB962C8B-B14F-4D97-AF65-F5344CB8AC3E}">
        <p14:creationId xmlns:p14="http://schemas.microsoft.com/office/powerpoint/2010/main" val="1351033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0" y="0"/>
            <a:ext cx="813171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3269" y="590550"/>
            <a:ext cx="7082635" cy="1873551"/>
          </a:xfrm>
        </p:spPr>
        <p:txBody>
          <a:bodyPr anchor="b">
            <a:noAutofit/>
          </a:bodyPr>
          <a:lstStyle>
            <a:lvl1pPr algn="l">
              <a:lnSpc>
                <a:spcPct val="90000"/>
              </a:lnSpc>
              <a:defRPr sz="6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523268" y="2612497"/>
            <a:ext cx="7082635" cy="832252"/>
          </a:xfrm>
        </p:spPr>
        <p:txBody>
          <a:bodyPr anchor="t">
            <a:noAutofit/>
          </a:bodyPr>
          <a:lstStyle>
            <a:lvl1pPr marL="0" indent="0" algn="l">
              <a:buNone/>
              <a:defRPr sz="240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p:nvSpPr>
        <p:spPr>
          <a:xfrm>
            <a:off x="8219030" y="1"/>
            <a:ext cx="92497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31718" y="-1"/>
            <a:ext cx="87312"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logo-left"/>
          <p:cNvSpPr/>
          <p:nvPr/>
        </p:nvSpPr>
        <p:spPr>
          <a:xfrm>
            <a:off x="533400" y="3736846"/>
            <a:ext cx="3048000" cy="69603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193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ight Imag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228601" y="227012"/>
            <a:ext cx="4118020" cy="738463"/>
          </a:xfrm>
        </p:spPr>
        <p:txBody>
          <a:bodyPr vert="horz" lIns="0" tIns="0" rIns="0" bIns="0" rtlCol="0" anchor="t">
            <a:noAutofit/>
          </a:bodyPr>
          <a:lstStyle>
            <a:lvl1pPr>
              <a:defRPr lang="en-US" dirty="0"/>
            </a:lvl1pPr>
          </a:lstStyle>
          <a:p>
            <a:pPr lvl="0"/>
            <a:r>
              <a:rPr lang="en-US"/>
              <a:t>Click to edit Master title style</a:t>
            </a:r>
            <a:endParaRPr lang="en-US" dirty="0"/>
          </a:p>
        </p:txBody>
      </p:sp>
      <p:sp>
        <p:nvSpPr>
          <p:cNvPr id="7" name="Picture Placeholder 2"/>
          <p:cNvSpPr>
            <a:spLocks noGrp="1"/>
          </p:cNvSpPr>
          <p:nvPr>
            <p:ph type="pic" sz="quarter" idx="14" hasCustomPrompt="1"/>
          </p:nvPr>
        </p:nvSpPr>
        <p:spPr>
          <a:xfrm>
            <a:off x="4572000" y="-1"/>
            <a:ext cx="4572000" cy="4587875"/>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3" name="Slide Number Placeholder 2"/>
          <p:cNvSpPr>
            <a:spLocks noGrp="1"/>
          </p:cNvSpPr>
          <p:nvPr>
            <p:ph type="sldNum" sz="quarter" idx="15"/>
          </p:nvPr>
        </p:nvSpPr>
        <p:spPr/>
        <p:txBody>
          <a:bodyPr/>
          <a:lstStyle/>
          <a:p>
            <a:fld id="{5A70D442-B9FB-491C-A565-5BE8A85F6285}" type="slidenum">
              <a:rPr lang="en-US" smtClean="0"/>
              <a:pPr/>
              <a:t>‹#›</a:t>
            </a:fld>
            <a:endParaRPr lang="en-US" dirty="0"/>
          </a:p>
        </p:txBody>
      </p:sp>
    </p:spTree>
    <p:extLst>
      <p:ext uri="{BB962C8B-B14F-4D97-AF65-F5344CB8AC3E}">
        <p14:creationId xmlns:p14="http://schemas.microsoft.com/office/powerpoint/2010/main" val="316147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Right Image with Title">
    <p:spTree>
      <p:nvGrpSpPr>
        <p:cNvPr id="1" name=""/>
        <p:cNvGrpSpPr/>
        <p:nvPr/>
      </p:nvGrpSpPr>
      <p:grpSpPr>
        <a:xfrm>
          <a:off x="0" y="0"/>
          <a:ext cx="0" cy="0"/>
          <a:chOff x="0" y="0"/>
          <a:chExt cx="0" cy="0"/>
        </a:xfrm>
      </p:grpSpPr>
      <p:sp>
        <p:nvSpPr>
          <p:cNvPr id="4" name="Picture Placeholder 2"/>
          <p:cNvSpPr>
            <a:spLocks noGrp="1"/>
          </p:cNvSpPr>
          <p:nvPr>
            <p:ph type="pic" sz="quarter" idx="14" hasCustomPrompt="1"/>
          </p:nvPr>
        </p:nvSpPr>
        <p:spPr>
          <a:xfrm>
            <a:off x="0" y="0"/>
            <a:ext cx="4572000" cy="4587875"/>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2" name="Slide Number Placeholder 1"/>
          <p:cNvSpPr>
            <a:spLocks noGrp="1"/>
          </p:cNvSpPr>
          <p:nvPr>
            <p:ph type="sldNum" sz="quarter" idx="15"/>
          </p:nvPr>
        </p:nvSpPr>
        <p:spPr/>
        <p:txBody>
          <a:bodyPr/>
          <a:lstStyle/>
          <a:p>
            <a:fld id="{5A70D442-B9FB-491C-A565-5BE8A85F6285}" type="slidenum">
              <a:rPr lang="en-US" smtClean="0"/>
              <a:pPr/>
              <a:t>‹#›</a:t>
            </a:fld>
            <a:endParaRPr lang="en-US" dirty="0"/>
          </a:p>
        </p:txBody>
      </p:sp>
    </p:spTree>
    <p:extLst>
      <p:ext uri="{BB962C8B-B14F-4D97-AF65-F5344CB8AC3E}">
        <p14:creationId xmlns:p14="http://schemas.microsoft.com/office/powerpoint/2010/main" val="216157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Bottom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00151"/>
            <a:ext cx="8686800" cy="146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8" name="Picture Placeholder 2"/>
          <p:cNvSpPr>
            <a:spLocks noGrp="1"/>
          </p:cNvSpPr>
          <p:nvPr>
            <p:ph type="pic" sz="quarter" idx="14" hasCustomPrompt="1"/>
          </p:nvPr>
        </p:nvSpPr>
        <p:spPr>
          <a:xfrm>
            <a:off x="0" y="2857499"/>
            <a:ext cx="9144000" cy="1730375"/>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23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5 Image Row">
    <p:spTree>
      <p:nvGrpSpPr>
        <p:cNvPr id="1" name=""/>
        <p:cNvGrpSpPr/>
        <p:nvPr/>
      </p:nvGrpSpPr>
      <p:grpSpPr>
        <a:xfrm>
          <a:off x="0" y="0"/>
          <a:ext cx="0" cy="0"/>
          <a:chOff x="0" y="0"/>
          <a:chExt cx="0" cy="0"/>
        </a:xfrm>
      </p:grpSpPr>
      <p:sp>
        <p:nvSpPr>
          <p:cNvPr id="28" name="Picture Placeholder 2"/>
          <p:cNvSpPr>
            <a:spLocks noGrp="1"/>
          </p:cNvSpPr>
          <p:nvPr>
            <p:ph type="pic" sz="quarter" idx="24" hasCustomPrompt="1"/>
          </p:nvPr>
        </p:nvSpPr>
        <p:spPr>
          <a:xfrm>
            <a:off x="4700014" y="1200150"/>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29" name="Picture Placeholder 2"/>
          <p:cNvSpPr>
            <a:spLocks noGrp="1"/>
          </p:cNvSpPr>
          <p:nvPr>
            <p:ph type="pic" sz="quarter" idx="25" hasCustomPrompt="1"/>
          </p:nvPr>
        </p:nvSpPr>
        <p:spPr>
          <a:xfrm>
            <a:off x="4700014" y="2295732"/>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30" name="Picture Placeholder 2"/>
          <p:cNvSpPr>
            <a:spLocks noGrp="1"/>
          </p:cNvSpPr>
          <p:nvPr>
            <p:ph type="pic" sz="quarter" idx="26" hasCustomPrompt="1"/>
          </p:nvPr>
        </p:nvSpPr>
        <p:spPr>
          <a:xfrm>
            <a:off x="4700014" y="3506237"/>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5" name="Slide Number Placeholder 4"/>
          <p:cNvSpPr>
            <a:spLocks noGrp="1"/>
          </p:cNvSpPr>
          <p:nvPr>
            <p:ph type="sldNum" sz="quarter" idx="12"/>
          </p:nvPr>
        </p:nvSpPr>
        <p:spPr/>
        <p:txBody>
          <a:bodyPr/>
          <a:lstStyle/>
          <a:p>
            <a:fld id="{5A70D442-B9FB-491C-A565-5BE8A85F6285}" type="slidenum">
              <a:rPr lang="en-US" smtClean="0"/>
              <a:t>‹#›</a:t>
            </a:fld>
            <a:endParaRPr lang="en-US"/>
          </a:p>
        </p:txBody>
      </p:sp>
      <p:sp>
        <p:nvSpPr>
          <p:cNvPr id="10" name="Picture Placeholder 2"/>
          <p:cNvSpPr>
            <a:spLocks noGrp="1"/>
          </p:cNvSpPr>
          <p:nvPr>
            <p:ph type="pic" sz="quarter" idx="18" hasCustomPrompt="1"/>
          </p:nvPr>
        </p:nvSpPr>
        <p:spPr>
          <a:xfrm>
            <a:off x="228598" y="1200150"/>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1" name="Picture Placeholder 2"/>
          <p:cNvSpPr>
            <a:spLocks noGrp="1"/>
          </p:cNvSpPr>
          <p:nvPr>
            <p:ph type="pic" sz="quarter" idx="19" hasCustomPrompt="1"/>
          </p:nvPr>
        </p:nvSpPr>
        <p:spPr>
          <a:xfrm>
            <a:off x="228598" y="2295732"/>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2" name="Picture Placeholder 2"/>
          <p:cNvSpPr>
            <a:spLocks noGrp="1"/>
          </p:cNvSpPr>
          <p:nvPr>
            <p:ph type="pic" sz="quarter" idx="20" hasCustomPrompt="1"/>
          </p:nvPr>
        </p:nvSpPr>
        <p:spPr>
          <a:xfrm>
            <a:off x="228598" y="3509351"/>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3" name="Picture Placeholder 2"/>
          <p:cNvSpPr>
            <a:spLocks noGrp="1"/>
          </p:cNvSpPr>
          <p:nvPr>
            <p:ph type="pic" sz="quarter" idx="21" hasCustomPrompt="1"/>
          </p:nvPr>
        </p:nvSpPr>
        <p:spPr>
          <a:xfrm>
            <a:off x="2464306" y="1200150"/>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4" name="Picture Placeholder 2"/>
          <p:cNvSpPr>
            <a:spLocks noGrp="1"/>
          </p:cNvSpPr>
          <p:nvPr>
            <p:ph type="pic" sz="quarter" idx="22" hasCustomPrompt="1"/>
          </p:nvPr>
        </p:nvSpPr>
        <p:spPr>
          <a:xfrm>
            <a:off x="2464306" y="2295732"/>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27" name="Picture Placeholder 2"/>
          <p:cNvSpPr>
            <a:spLocks noGrp="1"/>
          </p:cNvSpPr>
          <p:nvPr>
            <p:ph type="pic" sz="quarter" idx="23" hasCustomPrompt="1"/>
          </p:nvPr>
        </p:nvSpPr>
        <p:spPr>
          <a:xfrm>
            <a:off x="2464306" y="3506237"/>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5" name="Picture Placeholder 2"/>
          <p:cNvSpPr>
            <a:spLocks noGrp="1"/>
          </p:cNvSpPr>
          <p:nvPr>
            <p:ph type="pic" sz="quarter" idx="27" hasCustomPrompt="1"/>
          </p:nvPr>
        </p:nvSpPr>
        <p:spPr>
          <a:xfrm>
            <a:off x="6935723" y="1200150"/>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6" name="Picture Placeholder 2"/>
          <p:cNvSpPr>
            <a:spLocks noGrp="1"/>
          </p:cNvSpPr>
          <p:nvPr>
            <p:ph type="pic" sz="quarter" idx="28" hasCustomPrompt="1"/>
          </p:nvPr>
        </p:nvSpPr>
        <p:spPr>
          <a:xfrm>
            <a:off x="6935723" y="2295732"/>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7" name="Picture Placeholder 2"/>
          <p:cNvSpPr>
            <a:spLocks noGrp="1"/>
          </p:cNvSpPr>
          <p:nvPr>
            <p:ph type="pic" sz="quarter" idx="29" hasCustomPrompt="1"/>
          </p:nvPr>
        </p:nvSpPr>
        <p:spPr>
          <a:xfrm>
            <a:off x="6935723" y="3506237"/>
            <a:ext cx="1979677" cy="84198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682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5" name="Picture Placeholder 2"/>
          <p:cNvSpPr>
            <a:spLocks noGrp="1"/>
          </p:cNvSpPr>
          <p:nvPr>
            <p:ph type="pic" sz="quarter" idx="18" hasCustomPrompt="1"/>
          </p:nvPr>
        </p:nvSpPr>
        <p:spPr>
          <a:xfrm>
            <a:off x="0" y="-1"/>
            <a:ext cx="9144000" cy="4587875"/>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Tree>
    <p:extLst>
      <p:ext uri="{BB962C8B-B14F-4D97-AF65-F5344CB8AC3E}">
        <p14:creationId xmlns:p14="http://schemas.microsoft.com/office/powerpoint/2010/main" val="300898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Image with Titl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9" name="Picture Placeholder 2"/>
          <p:cNvSpPr>
            <a:spLocks noGrp="1"/>
          </p:cNvSpPr>
          <p:nvPr>
            <p:ph type="pic" sz="quarter" idx="21" hasCustomPrompt="1"/>
          </p:nvPr>
        </p:nvSpPr>
        <p:spPr>
          <a:xfrm>
            <a:off x="0" y="2293937"/>
            <a:ext cx="4572000" cy="2293938"/>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0" name="Picture Placeholder 2"/>
          <p:cNvSpPr>
            <a:spLocks noGrp="1"/>
          </p:cNvSpPr>
          <p:nvPr>
            <p:ph type="pic" sz="quarter" idx="22" hasCustomPrompt="1"/>
          </p:nvPr>
        </p:nvSpPr>
        <p:spPr>
          <a:xfrm>
            <a:off x="4572000" y="-1"/>
            <a:ext cx="4572000" cy="2293937"/>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1" name="Picture Placeholder 2"/>
          <p:cNvSpPr>
            <a:spLocks noGrp="1"/>
          </p:cNvSpPr>
          <p:nvPr>
            <p:ph type="pic" sz="quarter" idx="23" hasCustomPrompt="1"/>
          </p:nvPr>
        </p:nvSpPr>
        <p:spPr>
          <a:xfrm>
            <a:off x="4572000" y="2293937"/>
            <a:ext cx="4572000" cy="2293938"/>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12" name="Picture Placeholder 2"/>
          <p:cNvSpPr>
            <a:spLocks noGrp="1"/>
          </p:cNvSpPr>
          <p:nvPr>
            <p:ph type="pic" sz="quarter" idx="24" hasCustomPrompt="1"/>
          </p:nvPr>
        </p:nvSpPr>
        <p:spPr>
          <a:xfrm>
            <a:off x="0" y="0"/>
            <a:ext cx="4572000" cy="2293938"/>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Tree>
    <p:extLst>
      <p:ext uri="{BB962C8B-B14F-4D97-AF65-F5344CB8AC3E}">
        <p14:creationId xmlns:p14="http://schemas.microsoft.com/office/powerpoint/2010/main" val="3466236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Images with Captions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3" name="Picture Placeholder 2"/>
          <p:cNvSpPr>
            <a:spLocks noGrp="1"/>
          </p:cNvSpPr>
          <p:nvPr>
            <p:ph type="pic" sz="quarter" idx="13" hasCustomPrompt="1"/>
          </p:nvPr>
        </p:nvSpPr>
        <p:spPr>
          <a:xfrm>
            <a:off x="0" y="-1"/>
            <a:ext cx="3048000" cy="4587876"/>
          </a:xfrm>
        </p:spPr>
        <p:txBody>
          <a:bodyPr vert="horz" lIns="0" tIns="1371600" rIns="0" bIns="1371600" rtlCol="0" anchor="t">
            <a:normAutofit/>
          </a:bodyPr>
          <a:lstStyle>
            <a:lvl1pPr marL="287338" indent="-287338" algn="ctr">
              <a:buClr>
                <a:schemeClr val="bg1"/>
              </a:buClr>
              <a:buFont typeface="Century Gothic" panose="020B0502020202020204" pitchFamily="34" charset="0"/>
              <a:buChar char=" "/>
              <a:defRPr lang="en-US" dirty="0"/>
            </a:lvl1pPr>
          </a:lstStyle>
          <a:p>
            <a:pPr marL="0" lvl="0" indent="0" algn="ctr">
              <a:buNone/>
            </a:pPr>
            <a:r>
              <a:rPr lang="en-US" dirty="0"/>
              <a:t> </a:t>
            </a:r>
          </a:p>
        </p:txBody>
      </p:sp>
      <p:sp>
        <p:nvSpPr>
          <p:cNvPr id="11" name="Picture Placeholder 2"/>
          <p:cNvSpPr>
            <a:spLocks noGrp="1"/>
          </p:cNvSpPr>
          <p:nvPr>
            <p:ph type="pic" sz="quarter" idx="14" hasCustomPrompt="1"/>
          </p:nvPr>
        </p:nvSpPr>
        <p:spPr>
          <a:xfrm>
            <a:off x="3048000" y="-1"/>
            <a:ext cx="3048000" cy="4587876"/>
          </a:xfrm>
        </p:spPr>
        <p:txBody>
          <a:bodyPr vert="horz" lIns="0" tIns="1371600" rIns="0" bIns="1371600" rtlCol="0">
            <a:normAutofit/>
          </a:bodyPr>
          <a:lstStyle>
            <a:lvl1pPr marL="287338" indent="-287338" algn="ctr">
              <a:buClr>
                <a:schemeClr val="bg1"/>
              </a:buClr>
              <a:buFont typeface="Century Gothic" panose="020B0502020202020204" pitchFamily="34" charset="0"/>
              <a:buChar char=" "/>
              <a:defRPr lang="en-US" dirty="0"/>
            </a:lvl1pPr>
          </a:lstStyle>
          <a:p>
            <a:pPr marL="0" lvl="0" indent="0" algn="ctr">
              <a:buNone/>
            </a:pPr>
            <a:r>
              <a:rPr lang="en-US" dirty="0"/>
              <a:t> </a:t>
            </a:r>
          </a:p>
        </p:txBody>
      </p:sp>
      <p:sp>
        <p:nvSpPr>
          <p:cNvPr id="12" name="Picture Placeholder 2"/>
          <p:cNvSpPr>
            <a:spLocks noGrp="1"/>
          </p:cNvSpPr>
          <p:nvPr>
            <p:ph type="pic" sz="quarter" idx="15" hasCustomPrompt="1"/>
          </p:nvPr>
        </p:nvSpPr>
        <p:spPr>
          <a:xfrm>
            <a:off x="6096000" y="-1"/>
            <a:ext cx="3048000" cy="4587876"/>
          </a:xfrm>
        </p:spPr>
        <p:txBody>
          <a:bodyPr vert="horz" lIns="0" tIns="1371600" rIns="0" bIns="1371600" rtlCol="0">
            <a:normAutofit/>
          </a:bodyPr>
          <a:lstStyle>
            <a:lvl1pPr marL="287338" indent="-287338" algn="ctr">
              <a:buClr>
                <a:schemeClr val="bg1"/>
              </a:buClr>
              <a:buFont typeface="Century Gothic" panose="020B0502020202020204" pitchFamily="34" charset="0"/>
              <a:buChar char=" "/>
              <a:defRPr lang="en-US" dirty="0"/>
            </a:lvl1pPr>
          </a:lstStyle>
          <a:p>
            <a:pPr marL="0" lvl="0" indent="0" algn="ctr">
              <a:buNone/>
            </a:pPr>
            <a:r>
              <a:rPr lang="en-US" dirty="0"/>
              <a:t> </a:t>
            </a:r>
          </a:p>
        </p:txBody>
      </p:sp>
    </p:spTree>
    <p:extLst>
      <p:ext uri="{BB962C8B-B14F-4D97-AF65-F5344CB8AC3E}">
        <p14:creationId xmlns:p14="http://schemas.microsoft.com/office/powerpoint/2010/main" val="55666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5" name="Group 4"/>
          <p:cNvGrpSpPr/>
          <p:nvPr/>
        </p:nvGrpSpPr>
        <p:grpSpPr>
          <a:xfrm>
            <a:off x="997768" y="233364"/>
            <a:ext cx="7148464" cy="4302162"/>
            <a:chOff x="773898" y="382213"/>
            <a:chExt cx="7596204" cy="4571625"/>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898" y="4742822"/>
              <a:ext cx="7596204" cy="21101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99" y="382213"/>
              <a:ext cx="7596203" cy="4370657"/>
            </a:xfrm>
            <a:prstGeom prst="rect">
              <a:avLst/>
            </a:prstGeom>
          </p:spPr>
        </p:pic>
      </p:grpSp>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12" name="Picture Placeholder 2"/>
          <p:cNvSpPr>
            <a:spLocks noGrp="1"/>
          </p:cNvSpPr>
          <p:nvPr>
            <p:ph type="pic" sz="quarter" idx="18" hasCustomPrompt="1"/>
          </p:nvPr>
        </p:nvSpPr>
        <p:spPr>
          <a:xfrm>
            <a:off x="1877667" y="526801"/>
            <a:ext cx="5388667" cy="3372201"/>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Tree>
    <p:extLst>
      <p:ext uri="{BB962C8B-B14F-4D97-AF65-F5344CB8AC3E}">
        <p14:creationId xmlns:p14="http://schemas.microsoft.com/office/powerpoint/2010/main" val="1422974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grpSp>
        <p:nvGrpSpPr>
          <p:cNvPr id="5" name="Group 4"/>
          <p:cNvGrpSpPr/>
          <p:nvPr/>
        </p:nvGrpSpPr>
        <p:grpSpPr>
          <a:xfrm>
            <a:off x="1663157" y="233363"/>
            <a:ext cx="5817686" cy="4304234"/>
            <a:chOff x="1468253" y="382214"/>
            <a:chExt cx="6198780" cy="4586188"/>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8253" y="4761776"/>
              <a:ext cx="6198780" cy="20662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2375351" y="-524870"/>
              <a:ext cx="4384585" cy="6198753"/>
            </a:xfrm>
            <a:prstGeom prst="rect">
              <a:avLst/>
            </a:prstGeom>
          </p:spPr>
        </p:pic>
      </p:grpSp>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12" name="Picture Placeholder 2"/>
          <p:cNvSpPr>
            <a:spLocks noGrp="1"/>
          </p:cNvSpPr>
          <p:nvPr>
            <p:ph type="pic" sz="quarter" idx="18" hasCustomPrompt="1"/>
          </p:nvPr>
        </p:nvSpPr>
        <p:spPr>
          <a:xfrm>
            <a:off x="2206103" y="506132"/>
            <a:ext cx="4748046" cy="3561034"/>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Tree>
    <p:extLst>
      <p:ext uri="{BB962C8B-B14F-4D97-AF65-F5344CB8AC3E}">
        <p14:creationId xmlns:p14="http://schemas.microsoft.com/office/powerpoint/2010/main" val="1954761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grpSp>
        <p:nvGrpSpPr>
          <p:cNvPr id="7" name="Group 6"/>
          <p:cNvGrpSpPr/>
          <p:nvPr/>
        </p:nvGrpSpPr>
        <p:grpSpPr>
          <a:xfrm>
            <a:off x="230859" y="1200151"/>
            <a:ext cx="5460846" cy="3263390"/>
            <a:chOff x="773898" y="382213"/>
            <a:chExt cx="7596204" cy="4539476"/>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898" y="4742821"/>
              <a:ext cx="7596204" cy="1788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99" y="382213"/>
              <a:ext cx="7596203" cy="4370657"/>
            </a:xfrm>
            <a:prstGeom prst="rect">
              <a:avLst/>
            </a:prstGeom>
          </p:spPr>
        </p:pic>
      </p:grpSp>
      <p:grpSp>
        <p:nvGrpSpPr>
          <p:cNvPr id="10" name="Group 9"/>
          <p:cNvGrpSpPr/>
          <p:nvPr/>
        </p:nvGrpSpPr>
        <p:grpSpPr>
          <a:xfrm>
            <a:off x="5429418" y="1709963"/>
            <a:ext cx="1867939" cy="2753579"/>
            <a:chOff x="571379" y="211137"/>
            <a:chExt cx="2928503" cy="4316987"/>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379" y="4338460"/>
              <a:ext cx="2928503" cy="189664"/>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379" y="211137"/>
              <a:ext cx="2928503" cy="4140201"/>
            </a:xfrm>
            <a:prstGeom prst="rect">
              <a:avLst/>
            </a:prstGeom>
          </p:spPr>
        </p:pic>
      </p:grpSp>
      <p:grpSp>
        <p:nvGrpSpPr>
          <p:cNvPr id="13" name="Group 12"/>
          <p:cNvGrpSpPr/>
          <p:nvPr/>
        </p:nvGrpSpPr>
        <p:grpSpPr>
          <a:xfrm>
            <a:off x="7535792" y="2581275"/>
            <a:ext cx="879944" cy="1882267"/>
            <a:chOff x="545623" y="211138"/>
            <a:chExt cx="2056299" cy="4398581"/>
          </a:xfrm>
        </p:grpSpPr>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623" y="4338460"/>
              <a:ext cx="2056299" cy="271259"/>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5623" y="211138"/>
              <a:ext cx="2056299" cy="4140200"/>
            </a:xfrm>
            <a:prstGeom prst="rect">
              <a:avLst/>
            </a:prstGeom>
          </p:spPr>
        </p:pic>
      </p:grpSp>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29" name="Picture Placeholder 2"/>
          <p:cNvSpPr>
            <a:spLocks noGrp="1"/>
          </p:cNvSpPr>
          <p:nvPr>
            <p:ph type="pic" sz="quarter" idx="19" hasCustomPrompt="1"/>
          </p:nvPr>
        </p:nvSpPr>
        <p:spPr>
          <a:xfrm>
            <a:off x="5552664" y="1955462"/>
            <a:ext cx="1616207" cy="2154944"/>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28" name="Picture Placeholder 2"/>
          <p:cNvSpPr>
            <a:spLocks noGrp="1"/>
          </p:cNvSpPr>
          <p:nvPr>
            <p:ph type="pic" sz="quarter" idx="18" hasCustomPrompt="1"/>
          </p:nvPr>
        </p:nvSpPr>
        <p:spPr>
          <a:xfrm>
            <a:off x="899241" y="1429970"/>
            <a:ext cx="4118321" cy="2570051"/>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21" name="Picture Placeholder 2"/>
          <p:cNvSpPr>
            <a:spLocks noGrp="1"/>
          </p:cNvSpPr>
          <p:nvPr>
            <p:ph type="pic" sz="quarter" idx="20" hasCustomPrompt="1"/>
          </p:nvPr>
        </p:nvSpPr>
        <p:spPr>
          <a:xfrm>
            <a:off x="7596214" y="2787590"/>
            <a:ext cx="757559" cy="1346772"/>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653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3" name="Rectangle 2"/>
          <p:cNvSpPr/>
          <p:nvPr/>
        </p:nvSpPr>
        <p:spPr>
          <a:xfrm>
            <a:off x="-1" y="0"/>
            <a:ext cx="9144001" cy="354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 y="3628360"/>
            <a:ext cx="9144001" cy="1515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 y="3541048"/>
            <a:ext cx="9144002" cy="87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1507" y="361950"/>
            <a:ext cx="8420986" cy="2842137"/>
          </a:xfrm>
        </p:spPr>
        <p:txBody>
          <a:bodyPr anchor="b">
            <a:noAutofit/>
          </a:bodyPr>
          <a:lstStyle>
            <a:lvl1pPr algn="r">
              <a:lnSpc>
                <a:spcPct val="90000"/>
              </a:lnSpc>
              <a:defRPr sz="6600">
                <a:solidFill>
                  <a:schemeClr val="bg1"/>
                </a:solidFill>
                <a:latin typeface="+mj-lt"/>
              </a:defRPr>
            </a:lvl1pPr>
          </a:lstStyle>
          <a:p>
            <a:r>
              <a:rPr lang="en-US"/>
              <a:t>Click to edit Master title style</a:t>
            </a:r>
            <a:endParaRPr lang="en-US" dirty="0"/>
          </a:p>
        </p:txBody>
      </p:sp>
      <p:sp>
        <p:nvSpPr>
          <p:cNvPr id="8" name="Rectangle 7" title="logo-right"/>
          <p:cNvSpPr/>
          <p:nvPr/>
        </p:nvSpPr>
        <p:spPr>
          <a:xfrm>
            <a:off x="6248400" y="4096655"/>
            <a:ext cx="2534093" cy="5786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70159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ntent Box Left">
    <p:spTree>
      <p:nvGrpSpPr>
        <p:cNvPr id="1" name=""/>
        <p:cNvGrpSpPr/>
        <p:nvPr/>
      </p:nvGrpSpPr>
      <p:grpSpPr>
        <a:xfrm>
          <a:off x="0" y="0"/>
          <a:ext cx="0" cy="0"/>
          <a:chOff x="0" y="0"/>
          <a:chExt cx="0" cy="0"/>
        </a:xfrm>
      </p:grpSpPr>
      <p:grpSp>
        <p:nvGrpSpPr>
          <p:cNvPr id="7" name="Group 6"/>
          <p:cNvGrpSpPr/>
          <p:nvPr/>
        </p:nvGrpSpPr>
        <p:grpSpPr>
          <a:xfrm>
            <a:off x="3452453" y="1200150"/>
            <a:ext cx="5462947" cy="3287767"/>
            <a:chOff x="773898" y="382213"/>
            <a:chExt cx="7596204" cy="4571625"/>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898" y="4742822"/>
              <a:ext cx="7596204" cy="21101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99" y="382213"/>
              <a:ext cx="7596203" cy="4370657"/>
            </a:xfrm>
            <a:prstGeom prst="rect">
              <a:avLst/>
            </a:prstGeom>
          </p:spPr>
        </p:pic>
      </p:grpSp>
      <p:sp>
        <p:nvSpPr>
          <p:cNvPr id="3" name="Content Placeholder 2"/>
          <p:cNvSpPr>
            <a:spLocks noGrp="1"/>
          </p:cNvSpPr>
          <p:nvPr>
            <p:ph idx="1"/>
          </p:nvPr>
        </p:nvSpPr>
        <p:spPr>
          <a:xfrm>
            <a:off x="228600" y="1200149"/>
            <a:ext cx="3001488" cy="315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9" name="Picture Placeholder 2"/>
          <p:cNvSpPr>
            <a:spLocks noGrp="1"/>
          </p:cNvSpPr>
          <p:nvPr>
            <p:ph type="pic" sz="quarter" idx="18" hasCustomPrompt="1"/>
          </p:nvPr>
        </p:nvSpPr>
        <p:spPr>
          <a:xfrm>
            <a:off x="4127960" y="1431709"/>
            <a:ext cx="4119494" cy="2569960"/>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8647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grpSp>
        <p:nvGrpSpPr>
          <p:cNvPr id="6" name="Group 5"/>
          <p:cNvGrpSpPr/>
          <p:nvPr/>
        </p:nvGrpSpPr>
        <p:grpSpPr>
          <a:xfrm>
            <a:off x="571379" y="211137"/>
            <a:ext cx="2928503" cy="4316987"/>
            <a:chOff x="571379" y="211137"/>
            <a:chExt cx="2928503" cy="4316987"/>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379" y="4338460"/>
              <a:ext cx="2928503" cy="18966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379" y="211137"/>
              <a:ext cx="2928503" cy="4140201"/>
            </a:xfrm>
            <a:prstGeom prst="rect">
              <a:avLst/>
            </a:prstGeom>
          </p:spPr>
        </p:pic>
      </p:grpSp>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7" name="Title 1"/>
          <p:cNvSpPr>
            <a:spLocks noGrp="1"/>
          </p:cNvSpPr>
          <p:nvPr>
            <p:ph type="title"/>
          </p:nvPr>
        </p:nvSpPr>
        <p:spPr>
          <a:xfrm>
            <a:off x="4089400" y="227012"/>
            <a:ext cx="4826000" cy="738463"/>
          </a:xfrm>
        </p:spPr>
        <p:txBody>
          <a:bodyPr/>
          <a:lstStyle/>
          <a:p>
            <a:r>
              <a:rPr lang="en-US"/>
              <a:t>Click to edit Master title style</a:t>
            </a:r>
            <a:endParaRPr lang="en-US" dirty="0"/>
          </a:p>
        </p:txBody>
      </p:sp>
      <p:sp>
        <p:nvSpPr>
          <p:cNvPr id="8" name="Content Placeholder 2"/>
          <p:cNvSpPr>
            <a:spLocks noGrp="1"/>
          </p:cNvSpPr>
          <p:nvPr>
            <p:ph idx="1"/>
          </p:nvPr>
        </p:nvSpPr>
        <p:spPr>
          <a:xfrm>
            <a:off x="4089400" y="1200150"/>
            <a:ext cx="4826000" cy="315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2"/>
          <p:cNvSpPr>
            <a:spLocks noGrp="1"/>
          </p:cNvSpPr>
          <p:nvPr>
            <p:ph type="pic" sz="quarter" idx="19" hasCustomPrompt="1"/>
          </p:nvPr>
        </p:nvSpPr>
        <p:spPr>
          <a:xfrm>
            <a:off x="766032" y="592301"/>
            <a:ext cx="2538380" cy="3384508"/>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Tree>
    <p:extLst>
      <p:ext uri="{BB962C8B-B14F-4D97-AF65-F5344CB8AC3E}">
        <p14:creationId xmlns:p14="http://schemas.microsoft.com/office/powerpoint/2010/main" val="195842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grpSp>
        <p:nvGrpSpPr>
          <p:cNvPr id="6" name="Group 5"/>
          <p:cNvGrpSpPr/>
          <p:nvPr/>
        </p:nvGrpSpPr>
        <p:grpSpPr>
          <a:xfrm>
            <a:off x="545623" y="211138"/>
            <a:ext cx="2056299" cy="4316988"/>
            <a:chOff x="545623" y="211138"/>
            <a:chExt cx="2056299" cy="4316988"/>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23" y="4338460"/>
              <a:ext cx="2056299" cy="18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623" y="211138"/>
              <a:ext cx="2056299" cy="4140200"/>
            </a:xfrm>
            <a:prstGeom prst="rect">
              <a:avLst/>
            </a:prstGeom>
          </p:spPr>
        </p:pic>
      </p:grpSp>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
        <p:nvSpPr>
          <p:cNvPr id="7" name="Title 1"/>
          <p:cNvSpPr>
            <a:spLocks noGrp="1"/>
          </p:cNvSpPr>
          <p:nvPr>
            <p:ph type="title"/>
          </p:nvPr>
        </p:nvSpPr>
        <p:spPr>
          <a:xfrm>
            <a:off x="3168203" y="227012"/>
            <a:ext cx="5747197" cy="738463"/>
          </a:xfrm>
        </p:spPr>
        <p:txBody>
          <a:bodyPr/>
          <a:lstStyle/>
          <a:p>
            <a:r>
              <a:rPr lang="en-US"/>
              <a:t>Click to edit Master title style</a:t>
            </a:r>
            <a:endParaRPr lang="en-US" dirty="0"/>
          </a:p>
        </p:txBody>
      </p:sp>
      <p:sp>
        <p:nvSpPr>
          <p:cNvPr id="8" name="Content Placeholder 2"/>
          <p:cNvSpPr>
            <a:spLocks noGrp="1"/>
          </p:cNvSpPr>
          <p:nvPr>
            <p:ph idx="1"/>
          </p:nvPr>
        </p:nvSpPr>
        <p:spPr>
          <a:xfrm>
            <a:off x="3168203" y="1200150"/>
            <a:ext cx="5747197" cy="315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2"/>
          <p:cNvSpPr>
            <a:spLocks noGrp="1"/>
          </p:cNvSpPr>
          <p:nvPr>
            <p:ph type="pic" sz="quarter" idx="18" hasCustomPrompt="1"/>
          </p:nvPr>
        </p:nvSpPr>
        <p:spPr>
          <a:xfrm>
            <a:off x="684554" y="689447"/>
            <a:ext cx="1785843" cy="3174832"/>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Tree>
    <p:extLst>
      <p:ext uri="{BB962C8B-B14F-4D97-AF65-F5344CB8AC3E}">
        <p14:creationId xmlns:p14="http://schemas.microsoft.com/office/powerpoint/2010/main" val="2582750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Media Placeholder 2"/>
          <p:cNvSpPr>
            <a:spLocks noGrp="1"/>
          </p:cNvSpPr>
          <p:nvPr>
            <p:ph type="media" sz="quarter" idx="10" hasCustomPrompt="1"/>
          </p:nvPr>
        </p:nvSpPr>
        <p:spPr>
          <a:xfrm>
            <a:off x="0" y="0"/>
            <a:ext cx="9144000" cy="4587875"/>
          </a:xfrm>
        </p:spPr>
        <p:txBody>
          <a:bodyPr/>
          <a:lstStyle>
            <a:lvl1pPr marL="0" indent="0">
              <a:buNone/>
              <a:defRPr baseline="0"/>
            </a:lvl1pPr>
          </a:lstStyle>
          <a:p>
            <a:r>
              <a:rPr lang="en-US" dirty="0"/>
              <a:t> </a:t>
            </a:r>
          </a:p>
        </p:txBody>
      </p:sp>
      <p:sp>
        <p:nvSpPr>
          <p:cNvPr id="2" name="Slide Number Placeholder 1"/>
          <p:cNvSpPr>
            <a:spLocks noGrp="1"/>
          </p:cNvSpPr>
          <p:nvPr>
            <p:ph type="sldNum" sz="quarter" idx="11"/>
          </p:nvPr>
        </p:nvSpPr>
        <p:spPr/>
        <p:txBody>
          <a:bodyPr/>
          <a:lstStyle/>
          <a:p>
            <a:fld id="{5A70D442-B9FB-491C-A565-5BE8A85F6285}" type="slidenum">
              <a:rPr lang="en-US" smtClean="0"/>
              <a:pPr/>
              <a:t>‹#›</a:t>
            </a:fld>
            <a:endParaRPr lang="en-US" dirty="0"/>
          </a:p>
        </p:txBody>
      </p:sp>
    </p:spTree>
    <p:extLst>
      <p:ext uri="{BB962C8B-B14F-4D97-AF65-F5344CB8AC3E}">
        <p14:creationId xmlns:p14="http://schemas.microsoft.com/office/powerpoint/2010/main" val="2579709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70D442-B9FB-491C-A565-5BE8A85F6285}" type="slidenum">
              <a:rPr lang="en-US" smtClean="0"/>
              <a:t>‹#›</a:t>
            </a:fld>
            <a:endParaRPr lang="en-US"/>
          </a:p>
        </p:txBody>
      </p:sp>
    </p:spTree>
    <p:extLst>
      <p:ext uri="{BB962C8B-B14F-4D97-AF65-F5344CB8AC3E}">
        <p14:creationId xmlns:p14="http://schemas.microsoft.com/office/powerpoint/2010/main" val="1872573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
            <a:ext cx="9143999" cy="5148072"/>
          </a:xfrm>
          <a:prstGeom prst="rect">
            <a:avLst/>
          </a:prstGeom>
        </p:spPr>
      </p:pic>
      <p:sp>
        <p:nvSpPr>
          <p:cNvPr id="8" name="Text Placeholder 3"/>
          <p:cNvSpPr>
            <a:spLocks noGrp="1"/>
          </p:cNvSpPr>
          <p:nvPr>
            <p:ph type="body" sz="quarter" idx="10"/>
          </p:nvPr>
        </p:nvSpPr>
        <p:spPr>
          <a:xfrm>
            <a:off x="1797603" y="2198886"/>
            <a:ext cx="5532834" cy="579775"/>
          </a:xfrm>
        </p:spPr>
        <p:txBody>
          <a:bodyPr>
            <a:normAutofit/>
          </a:bodyPr>
          <a:lstStyle>
            <a:lvl1pPr marL="0" indent="0" algn="r" rtl="1">
              <a:buNone/>
              <a:defRPr sz="3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9" name="Text Placeholder 3"/>
          <p:cNvSpPr>
            <a:spLocks noGrp="1"/>
          </p:cNvSpPr>
          <p:nvPr>
            <p:ph type="body" sz="quarter" idx="11"/>
          </p:nvPr>
        </p:nvSpPr>
        <p:spPr>
          <a:xfrm>
            <a:off x="1793658" y="2797990"/>
            <a:ext cx="5532834" cy="579775"/>
          </a:xfrm>
        </p:spPr>
        <p:txBody>
          <a:bodyPr>
            <a:normAutofit/>
          </a:bodyPr>
          <a:lstStyle>
            <a:lvl1pPr marL="0" indent="0" algn="r" rtl="1">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3" name="Picture 2">
            <a:extLst>
              <a:ext uri="{FF2B5EF4-FFF2-40B4-BE49-F238E27FC236}">
                <a16:creationId xmlns:a16="http://schemas.microsoft.com/office/drawing/2014/main" id="{436B0A9E-F135-4515-8B68-D518B3618747}"/>
              </a:ext>
            </a:extLst>
          </p:cNvPr>
          <p:cNvPicPr>
            <a:picLocks noChangeAspect="1"/>
          </p:cNvPicPr>
          <p:nvPr userDrawn="1"/>
        </p:nvPicPr>
        <p:blipFill>
          <a:blip r:embed="rId3"/>
          <a:stretch>
            <a:fillRect/>
          </a:stretch>
        </p:blipFill>
        <p:spPr>
          <a:xfrm>
            <a:off x="2798820" y="446281"/>
            <a:ext cx="2721180" cy="1283666"/>
          </a:xfrm>
          <a:prstGeom prst="rect">
            <a:avLst/>
          </a:prstGeom>
        </p:spPr>
      </p:pic>
    </p:spTree>
    <p:extLst>
      <p:ext uri="{BB962C8B-B14F-4D97-AF65-F5344CB8AC3E}">
        <p14:creationId xmlns:p14="http://schemas.microsoft.com/office/powerpoint/2010/main" val="235315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211690" y="1178977"/>
            <a:ext cx="8623391" cy="3762632"/>
          </a:xfrm>
        </p:spPr>
        <p:txBody>
          <a:bodyPr>
            <a:normAutofit/>
          </a:bodyPr>
          <a:lstStyle>
            <a:lvl1pPr marL="257175" marR="0" indent="-257175" algn="r" defTabSz="685800" rtl="1" eaLnBrk="1" fontAlgn="auto" latinLnBrk="0" hangingPunct="1">
              <a:lnSpc>
                <a:spcPct val="150000"/>
              </a:lnSpc>
              <a:spcBef>
                <a:spcPts val="750"/>
              </a:spcBef>
              <a:spcAft>
                <a:spcPts val="0"/>
              </a:spcAft>
              <a:buClr>
                <a:srgbClr val="D79E0F"/>
              </a:buClr>
              <a:buSzPct val="200000"/>
              <a:buFont typeface="Arial" panose="020B0604020202020204" pitchFamily="34" charset="0"/>
              <a:buChar char="•"/>
              <a:tabLst/>
              <a:defRPr sz="2400">
                <a:solidFill>
                  <a:srgbClr val="002147"/>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8" name="Text Placeholder 3"/>
          <p:cNvSpPr>
            <a:spLocks noGrp="1"/>
          </p:cNvSpPr>
          <p:nvPr>
            <p:ph type="body" sz="quarter" idx="11"/>
          </p:nvPr>
        </p:nvSpPr>
        <p:spPr>
          <a:xfrm>
            <a:off x="211690" y="127198"/>
            <a:ext cx="2678467" cy="458590"/>
          </a:xfrm>
        </p:spPr>
        <p:txBody>
          <a:bodyPr>
            <a:normAutofit/>
          </a:bodyPr>
          <a:lstStyle>
            <a:lvl1pPr marL="0" indent="0" algn="r" rtl="1">
              <a:buNone/>
              <a:defRPr sz="2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9" name="Text Placeholder 3"/>
          <p:cNvSpPr>
            <a:spLocks noGrp="1"/>
          </p:cNvSpPr>
          <p:nvPr>
            <p:ph type="body" sz="quarter" idx="12"/>
          </p:nvPr>
        </p:nvSpPr>
        <p:spPr>
          <a:xfrm>
            <a:off x="211690" y="488086"/>
            <a:ext cx="2678467" cy="330002"/>
          </a:xfrm>
        </p:spPr>
        <p:txBody>
          <a:bodyPr>
            <a:normAutofit/>
          </a:bodyPr>
          <a:lstStyle>
            <a:lvl1pPr marL="0" indent="0" algn="r" rtl="1">
              <a:buNone/>
              <a:defRPr sz="1800">
                <a:solidFill>
                  <a:srgbClr val="D79E0F"/>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1" name="Picture 10">
            <a:extLst>
              <a:ext uri="{FF2B5EF4-FFF2-40B4-BE49-F238E27FC236}">
                <a16:creationId xmlns:a16="http://schemas.microsoft.com/office/drawing/2014/main" id="{2C5C472B-79DB-44BC-8B7F-E96AE2B9AF50}"/>
              </a:ext>
            </a:extLst>
          </p:cNvPr>
          <p:cNvPicPr>
            <a:picLocks noChangeAspect="1"/>
          </p:cNvPicPr>
          <p:nvPr userDrawn="1"/>
        </p:nvPicPr>
        <p:blipFill>
          <a:blip r:embed="rId3"/>
          <a:stretch>
            <a:fillRect/>
          </a:stretch>
        </p:blipFill>
        <p:spPr>
          <a:xfrm>
            <a:off x="6005384" y="140572"/>
            <a:ext cx="1468408" cy="689663"/>
          </a:xfrm>
          <a:prstGeom prst="rect">
            <a:avLst/>
          </a:prstGeom>
        </p:spPr>
      </p:pic>
      <p:sp>
        <p:nvSpPr>
          <p:cNvPr id="5" name="Right Triangle 4">
            <a:extLst>
              <a:ext uri="{FF2B5EF4-FFF2-40B4-BE49-F238E27FC236}">
                <a16:creationId xmlns:a16="http://schemas.microsoft.com/office/drawing/2014/main" id="{36ECA636-F07A-4902-B417-1C3D1B92C830}"/>
              </a:ext>
            </a:extLst>
          </p:cNvPr>
          <p:cNvSpPr/>
          <p:nvPr userDrawn="1"/>
        </p:nvSpPr>
        <p:spPr>
          <a:xfrm>
            <a:off x="1" y="4411744"/>
            <a:ext cx="947394" cy="731756"/>
          </a:xfrm>
          <a:prstGeom prst="rtTriangle">
            <a:avLst/>
          </a:prstGeom>
          <a:gradFill flip="none" rotWithShape="1">
            <a:gsLst>
              <a:gs pos="14000">
                <a:srgbClr val="001C54">
                  <a:alpha val="85000"/>
                </a:srgbClr>
              </a:gs>
              <a:gs pos="41000">
                <a:srgbClr val="001C54">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8EDB4CD8-A250-4317-A4AF-F4A25459B81D}"/>
              </a:ext>
            </a:extLst>
          </p:cNvPr>
          <p:cNvSpPr>
            <a:spLocks noGrp="1"/>
          </p:cNvSpPr>
          <p:nvPr>
            <p:ph type="sldNum" sz="quarter" idx="15"/>
          </p:nvPr>
        </p:nvSpPr>
        <p:spPr>
          <a:xfrm>
            <a:off x="-1814" y="4869657"/>
            <a:ext cx="427007" cy="273844"/>
          </a:xfrm>
        </p:spPr>
        <p:txBody>
          <a:bodyPr/>
          <a:lstStyle>
            <a:lvl1pPr algn="ctr" rtl="1">
              <a:defRPr sz="1500" b="1">
                <a:solidFill>
                  <a:srgbClr val="D59F0E"/>
                </a:solidFill>
              </a:defRPr>
            </a:lvl1pPr>
          </a:lstStyle>
          <a:p>
            <a:fld id="{5C5AAAA0-74BB-4856-BC89-C9A023718E07}" type="slidenum">
              <a:rPr lang="en-US" smtClean="0"/>
              <a:pPr/>
              <a:t>‹#›</a:t>
            </a:fld>
            <a:endParaRPr lang="en-US"/>
          </a:p>
        </p:txBody>
      </p:sp>
    </p:spTree>
    <p:extLst>
      <p:ext uri="{BB962C8B-B14F-4D97-AF65-F5344CB8AC3E}">
        <p14:creationId xmlns:p14="http://schemas.microsoft.com/office/powerpoint/2010/main" val="33516083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A70D442-B9FB-491C-A565-5BE8A85F6285}" type="slidenum">
              <a:rPr lang="en-US" smtClean="0"/>
              <a:t>‹#›</a:t>
            </a:fld>
            <a:endParaRPr lang="en-US"/>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2652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00149"/>
            <a:ext cx="8686800" cy="315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791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00149"/>
            <a:ext cx="4210050" cy="315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5" name="Content Placeholder 2"/>
          <p:cNvSpPr>
            <a:spLocks noGrp="1"/>
          </p:cNvSpPr>
          <p:nvPr>
            <p:ph idx="13"/>
          </p:nvPr>
        </p:nvSpPr>
        <p:spPr>
          <a:xfrm>
            <a:off x="4705350" y="1200149"/>
            <a:ext cx="4210050" cy="315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786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Box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00149"/>
            <a:ext cx="4210050" cy="315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761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5" name="Content Placeholder 2"/>
          <p:cNvSpPr>
            <a:spLocks noGrp="1"/>
          </p:cNvSpPr>
          <p:nvPr>
            <p:ph idx="13"/>
          </p:nvPr>
        </p:nvSpPr>
        <p:spPr>
          <a:xfrm>
            <a:off x="4705350" y="1200149"/>
            <a:ext cx="4210050" cy="315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265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Right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00149"/>
            <a:ext cx="4826000" cy="315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7" name="Picture Placeholder 2"/>
          <p:cNvSpPr>
            <a:spLocks noGrp="1"/>
          </p:cNvSpPr>
          <p:nvPr>
            <p:ph type="pic" sz="quarter" idx="14" hasCustomPrompt="1"/>
          </p:nvPr>
        </p:nvSpPr>
        <p:spPr>
          <a:xfrm>
            <a:off x="5419724" y="-1"/>
            <a:ext cx="3724275" cy="4587875"/>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
        <p:nvSpPr>
          <p:cNvPr id="4" name="Title 3"/>
          <p:cNvSpPr>
            <a:spLocks noGrp="1"/>
          </p:cNvSpPr>
          <p:nvPr>
            <p:ph type="title"/>
          </p:nvPr>
        </p:nvSpPr>
        <p:spPr>
          <a:xfrm>
            <a:off x="228600" y="233363"/>
            <a:ext cx="4840357" cy="732112"/>
          </a:xfrm>
        </p:spPr>
        <p:txBody>
          <a:bodyPr/>
          <a:lstStyle/>
          <a:p>
            <a:r>
              <a:rPr lang="en-US"/>
              <a:t>Click to edit Master title style</a:t>
            </a:r>
            <a:endParaRPr lang="en-US" dirty="0"/>
          </a:p>
        </p:txBody>
      </p:sp>
    </p:spTree>
    <p:extLst>
      <p:ext uri="{BB962C8B-B14F-4D97-AF65-F5344CB8AC3E}">
        <p14:creationId xmlns:p14="http://schemas.microsoft.com/office/powerpoint/2010/main" val="101242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Left Image">
    <p:spTree>
      <p:nvGrpSpPr>
        <p:cNvPr id="1" name=""/>
        <p:cNvGrpSpPr/>
        <p:nvPr/>
      </p:nvGrpSpPr>
      <p:grpSpPr>
        <a:xfrm>
          <a:off x="0" y="0"/>
          <a:ext cx="0" cy="0"/>
          <a:chOff x="0" y="0"/>
          <a:chExt cx="0" cy="0"/>
        </a:xfrm>
      </p:grpSpPr>
      <p:sp>
        <p:nvSpPr>
          <p:cNvPr id="2" name="Title 1"/>
          <p:cNvSpPr>
            <a:spLocks noGrp="1"/>
          </p:cNvSpPr>
          <p:nvPr>
            <p:ph type="title"/>
          </p:nvPr>
        </p:nvSpPr>
        <p:spPr>
          <a:xfrm>
            <a:off x="4089400" y="227012"/>
            <a:ext cx="4826000" cy="738463"/>
          </a:xfrm>
        </p:spPr>
        <p:txBody>
          <a:bodyPr/>
          <a:lstStyle/>
          <a:p>
            <a:r>
              <a:rPr lang="en-US"/>
              <a:t>Click to edit Master title style</a:t>
            </a:r>
            <a:endParaRPr lang="en-US" dirty="0"/>
          </a:p>
        </p:txBody>
      </p:sp>
      <p:sp>
        <p:nvSpPr>
          <p:cNvPr id="3" name="Content Placeholder 2"/>
          <p:cNvSpPr>
            <a:spLocks noGrp="1"/>
          </p:cNvSpPr>
          <p:nvPr>
            <p:ph idx="1"/>
          </p:nvPr>
        </p:nvSpPr>
        <p:spPr>
          <a:xfrm>
            <a:off x="4089400" y="1200150"/>
            <a:ext cx="4826000" cy="315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A70D442-B9FB-491C-A565-5BE8A85F6285}" type="slidenum">
              <a:rPr lang="en-US" smtClean="0"/>
              <a:t>‹#›</a:t>
            </a:fld>
            <a:endParaRPr lang="en-US"/>
          </a:p>
        </p:txBody>
      </p:sp>
      <p:sp>
        <p:nvSpPr>
          <p:cNvPr id="7" name="Picture Placeholder 2"/>
          <p:cNvSpPr>
            <a:spLocks noGrp="1"/>
          </p:cNvSpPr>
          <p:nvPr>
            <p:ph type="pic" sz="quarter" idx="14" hasCustomPrompt="1"/>
          </p:nvPr>
        </p:nvSpPr>
        <p:spPr>
          <a:xfrm>
            <a:off x="0" y="-1"/>
            <a:ext cx="3724275" cy="4587875"/>
          </a:xfrm>
        </p:spPr>
        <p:txBody>
          <a:bodyPr vert="horz" lIns="0" tIns="0" rIns="0" bIns="0" rtlCol="0">
            <a:normAutofit/>
          </a:bodyPr>
          <a:lstStyle>
            <a:lvl1pPr marL="287338" indent="-287338">
              <a:buClr>
                <a:schemeClr val="bg1"/>
              </a:buClr>
              <a:buFont typeface="Century Gothic" panose="020B0502020202020204" pitchFamily="34" charset="0"/>
              <a:buChar char=" "/>
              <a:defRPr lang="en-US" baseline="0" dirty="0"/>
            </a:lvl1pPr>
          </a:lstStyle>
          <a:p>
            <a:pPr marL="0" lvl="0" indent="0" algn="ctr">
              <a:buNone/>
            </a:pPr>
            <a:r>
              <a:rPr lang="en-US" dirty="0"/>
              <a:t> </a:t>
            </a:r>
          </a:p>
        </p:txBody>
      </p:sp>
    </p:spTree>
    <p:extLst>
      <p:ext uri="{BB962C8B-B14F-4D97-AF65-F5344CB8AC3E}">
        <p14:creationId xmlns:p14="http://schemas.microsoft.com/office/powerpoint/2010/main" val="2254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tm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587876"/>
            <a:ext cx="9144000" cy="87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233363"/>
            <a:ext cx="8686800" cy="732112"/>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00150"/>
            <a:ext cx="8686800" cy="31511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 y="4675188"/>
            <a:ext cx="9144000" cy="468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228600" y="4675187"/>
            <a:ext cx="533400" cy="468314"/>
          </a:xfrm>
          <a:prstGeom prst="rect">
            <a:avLst/>
          </a:prstGeom>
          <a:noFill/>
        </p:spPr>
        <p:txBody>
          <a:bodyPr vert="horz" lIns="0" tIns="0" rIns="0" bIns="0" rtlCol="0" anchor="ctr"/>
          <a:lstStyle>
            <a:lvl1pPr algn="l">
              <a:defRPr sz="1600">
                <a:solidFill>
                  <a:schemeClr val="bg1"/>
                </a:solidFill>
                <a:latin typeface="+mj-lt"/>
              </a:defRPr>
            </a:lvl1pPr>
          </a:lstStyle>
          <a:p>
            <a:fld id="{5A70D442-B9FB-491C-A565-5BE8A85F6285}" type="slidenum">
              <a:rPr lang="en-US" smtClean="0"/>
              <a:pPr/>
              <a:t>‹#›</a:t>
            </a:fld>
            <a:endParaRPr lang="en-US" dirty="0"/>
          </a:p>
        </p:txBody>
      </p:sp>
      <p:sp>
        <p:nvSpPr>
          <p:cNvPr id="13" name="Rectangle 4" title="whiteback"/>
          <p:cNvSpPr/>
          <p:nvPr/>
        </p:nvSpPr>
        <p:spPr>
          <a:xfrm>
            <a:off x="7335866" y="4587876"/>
            <a:ext cx="1808135" cy="555624"/>
          </a:xfrm>
          <a:custGeom>
            <a:avLst/>
            <a:gdLst/>
            <a:ahLst/>
            <a:cxnLst/>
            <a:rect l="l" t="t" r="r" b="b"/>
            <a:pathLst>
              <a:path w="1398905" h="468312">
                <a:moveTo>
                  <a:pt x="0" y="0"/>
                </a:moveTo>
                <a:lnTo>
                  <a:pt x="1398905" y="0"/>
                </a:lnTo>
                <a:lnTo>
                  <a:pt x="1398905" y="468312"/>
                </a:lnTo>
                <a:lnTo>
                  <a:pt x="187325" y="468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logo-middle"/>
          <p:cNvSpPr/>
          <p:nvPr/>
        </p:nvSpPr>
        <p:spPr>
          <a:xfrm>
            <a:off x="7735730" y="4730996"/>
            <a:ext cx="1179670" cy="269387"/>
          </a:xfrm>
          <a:prstGeom prst="rect">
            <a:avLst/>
          </a:prstGeom>
          <a:blipFill>
            <a:blip r:embed="rId2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4264478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36" r:id="rId25"/>
    <p:sldLayoutId id="2147483837" r:id="rId26"/>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87338" indent="-287338" algn="l" defTabSz="914400" rtl="0" eaLnBrk="1" latinLnBrk="0" hangingPunct="1">
        <a:spcBef>
          <a:spcPts val="1200"/>
        </a:spcBef>
        <a:buClr>
          <a:schemeClr val="bg2"/>
        </a:buClr>
        <a:buFont typeface="Webdings" panose="05030102010509060703" pitchFamily="18" charset="2"/>
        <a:buChar char="4"/>
        <a:defRPr sz="2000" kern="1200">
          <a:solidFill>
            <a:schemeClr val="tx2"/>
          </a:solidFill>
          <a:latin typeface="+mn-lt"/>
          <a:ea typeface="+mn-ea"/>
          <a:cs typeface="+mn-cs"/>
        </a:defRPr>
      </a:lvl1pPr>
      <a:lvl2pPr marL="803275" indent="-285750" algn="l" defTabSz="914400" rtl="0" eaLnBrk="1" latinLnBrk="0" hangingPunct="1">
        <a:spcBef>
          <a:spcPts val="600"/>
        </a:spcBef>
        <a:buClr>
          <a:schemeClr val="bg2"/>
        </a:buClr>
        <a:buFont typeface="Arial" panose="020B0604020202020204" pitchFamily="34" charset="0"/>
        <a:buChar char="–"/>
        <a:defRPr sz="1800" kern="1200">
          <a:solidFill>
            <a:schemeClr val="tx2"/>
          </a:solidFill>
          <a:latin typeface="+mn-lt"/>
          <a:ea typeface="+mn-ea"/>
          <a:cs typeface="+mn-cs"/>
        </a:defRPr>
      </a:lvl2pPr>
      <a:lvl3pPr marL="1201738" indent="-228600" algn="l" defTabSz="914400" rtl="0" eaLnBrk="1" latinLnBrk="0" hangingPunct="1">
        <a:spcBef>
          <a:spcPts val="600"/>
        </a:spcBef>
        <a:buClr>
          <a:schemeClr val="bg2"/>
        </a:buClr>
        <a:buFont typeface="Wingdings" panose="05000000000000000000" pitchFamily="2" charset="2"/>
        <a:buChar char="§"/>
        <a:defRPr sz="1600" kern="1200">
          <a:solidFill>
            <a:schemeClr val="tx2"/>
          </a:solidFill>
          <a:latin typeface="+mn-lt"/>
          <a:ea typeface="+mn-ea"/>
          <a:cs typeface="+mn-cs"/>
        </a:defRPr>
      </a:lvl3pPr>
      <a:lvl4pPr marL="1658938" indent="-228600" algn="l" defTabSz="914400" rtl="0" eaLnBrk="1" latinLnBrk="0" hangingPunct="1">
        <a:spcBef>
          <a:spcPts val="600"/>
        </a:spcBef>
        <a:buClr>
          <a:schemeClr val="bg2"/>
        </a:buClr>
        <a:buFont typeface="Arial" panose="020B0604020202020204" pitchFamily="34" charset="0"/>
        <a:buChar char="–"/>
        <a:defRPr sz="1400" kern="1200">
          <a:solidFill>
            <a:schemeClr val="tx2"/>
          </a:solidFill>
          <a:latin typeface="+mn-lt"/>
          <a:ea typeface="+mn-ea"/>
          <a:cs typeface="+mn-cs"/>
        </a:defRPr>
      </a:lvl4pPr>
      <a:lvl5pPr marL="2116138" indent="-228600" algn="l" defTabSz="914400" rtl="0" eaLnBrk="1" latinLnBrk="0" hangingPunct="1">
        <a:spcBef>
          <a:spcPts val="600"/>
        </a:spcBef>
        <a:buClr>
          <a:schemeClr val="bg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6654BF-DA5C-4A9A-9531-1CD5C0FE57FF}"/>
              </a:ext>
            </a:extLst>
          </p:cNvPr>
          <p:cNvSpPr>
            <a:spLocks noGrp="1"/>
          </p:cNvSpPr>
          <p:nvPr>
            <p:ph type="body" sz="quarter" idx="10"/>
          </p:nvPr>
        </p:nvSpPr>
        <p:spPr>
          <a:xfrm>
            <a:off x="1729870" y="2896539"/>
            <a:ext cx="5532834" cy="1291553"/>
          </a:xfrm>
        </p:spPr>
        <p:txBody>
          <a:bodyPr/>
          <a:lstStyle/>
          <a:p>
            <a:pPr algn="ctr"/>
            <a:r>
              <a:rPr lang="he-IL" dirty="0"/>
              <a:t>סקירת שימוש בבעלי תפקיד </a:t>
            </a:r>
          </a:p>
          <a:p>
            <a:pPr algn="ctr"/>
            <a:r>
              <a:rPr lang="he-IL" dirty="0"/>
              <a:t>במערכת תכנון סמסטר</a:t>
            </a:r>
            <a:endParaRPr lang="en-IL" dirty="0"/>
          </a:p>
        </p:txBody>
      </p:sp>
      <p:sp>
        <p:nvSpPr>
          <p:cNvPr id="5" name="Slide Number Placeholder 4">
            <a:extLst>
              <a:ext uri="{FF2B5EF4-FFF2-40B4-BE49-F238E27FC236}">
                <a16:creationId xmlns:a16="http://schemas.microsoft.com/office/drawing/2014/main" id="{EAC51653-74C3-4B98-931A-E6C8A757CF71}"/>
              </a:ext>
            </a:extLst>
          </p:cNvPr>
          <p:cNvSpPr>
            <a:spLocks noGrp="1"/>
          </p:cNvSpPr>
          <p:nvPr>
            <p:ph type="sldNum" sz="quarter" idx="4294967295"/>
          </p:nvPr>
        </p:nvSpPr>
        <p:spPr>
          <a:xfrm>
            <a:off x="0" y="4870450"/>
            <a:ext cx="427038" cy="273050"/>
          </a:xfrm>
        </p:spPr>
        <p:txBody>
          <a:bodyPr/>
          <a:lstStyle/>
          <a:p>
            <a:fld id="{5C5AAAA0-74BB-4856-BC89-C9A023718E07}" type="slidenum">
              <a:rPr lang="en-US" smtClean="0"/>
              <a:pPr/>
              <a:t>1</a:t>
            </a:fld>
            <a:endParaRPr lang="en-US"/>
          </a:p>
        </p:txBody>
      </p:sp>
    </p:spTree>
    <p:extLst>
      <p:ext uri="{BB962C8B-B14F-4D97-AF65-F5344CB8AC3E}">
        <p14:creationId xmlns:p14="http://schemas.microsoft.com/office/powerpoint/2010/main" val="158763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B508A-EB4B-2F4F-A714-8559BDC56D9B}"/>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B1CD2421-FC09-2136-1FAE-7847CF243311}"/>
              </a:ext>
            </a:extLst>
          </p:cNvPr>
          <p:cNvPicPr>
            <a:picLocks noChangeAspect="1"/>
          </p:cNvPicPr>
          <p:nvPr/>
        </p:nvPicPr>
        <p:blipFill>
          <a:blip r:embed="rId2"/>
          <a:stretch>
            <a:fillRect/>
          </a:stretch>
        </p:blipFill>
        <p:spPr>
          <a:xfrm>
            <a:off x="3415145" y="948892"/>
            <a:ext cx="5728855" cy="4194608"/>
          </a:xfrm>
          <a:prstGeom prst="rect">
            <a:avLst/>
          </a:prstGeom>
        </p:spPr>
      </p:pic>
      <p:sp>
        <p:nvSpPr>
          <p:cNvPr id="2" name="מציין מיקום טקסט 1">
            <a:extLst>
              <a:ext uri="{FF2B5EF4-FFF2-40B4-BE49-F238E27FC236}">
                <a16:creationId xmlns:a16="http://schemas.microsoft.com/office/drawing/2014/main" id="{71D61A9C-1338-30B4-28DC-C5274F4B1EDF}"/>
              </a:ext>
            </a:extLst>
          </p:cNvPr>
          <p:cNvSpPr>
            <a:spLocks noGrp="1"/>
          </p:cNvSpPr>
          <p:nvPr>
            <p:ph type="body" sz="quarter" idx="10"/>
          </p:nvPr>
        </p:nvSpPr>
        <p:spPr>
          <a:xfrm>
            <a:off x="76200" y="994098"/>
            <a:ext cx="3284499" cy="3570975"/>
          </a:xfrm>
          <a:ln>
            <a:solidFill>
              <a:srgbClr val="002060"/>
            </a:solidFill>
          </a:ln>
        </p:spPr>
        <p:txBody>
          <a:bodyPr>
            <a:normAutofit fontScale="92500"/>
          </a:bodyPr>
          <a:lstStyle/>
          <a:p>
            <a:pPr marL="0" indent="0">
              <a:buSzPct val="100000"/>
              <a:buNone/>
            </a:pPr>
            <a:r>
              <a:rPr lang="he-IL" sz="1000" dirty="0"/>
              <a:t>ברמת קבוצת הלימוד ניתן לשבץ למרצים ומתרגלים  במסך התכנון</a:t>
            </a:r>
          </a:p>
          <a:p>
            <a:pPr marL="0" indent="0">
              <a:buSzPct val="100000"/>
              <a:buNone/>
            </a:pPr>
            <a:r>
              <a:rPr lang="he-IL" sz="1000" dirty="0"/>
              <a:t>שיבוץ זה לא נלקח למערכת ה </a:t>
            </a:r>
            <a:r>
              <a:rPr lang="en-US" sz="1000" dirty="0"/>
              <a:t>Upgrade</a:t>
            </a:r>
            <a:r>
              <a:rPr lang="he-IL" sz="1000" dirty="0"/>
              <a:t> </a:t>
            </a:r>
          </a:p>
          <a:p>
            <a:pPr marL="0" indent="0">
              <a:buSzPct val="100000"/>
              <a:buNone/>
            </a:pPr>
            <a:r>
              <a:rPr lang="he-IL" sz="1000" dirty="0"/>
              <a:t>בעלי התפקיד למערכת </a:t>
            </a:r>
            <a:r>
              <a:rPr lang="en-US" sz="1000" dirty="0"/>
              <a:t>Upgrade </a:t>
            </a:r>
            <a:r>
              <a:rPr lang="he-IL" sz="1000" dirty="0"/>
              <a:t> נלקחים </a:t>
            </a:r>
            <a:r>
              <a:rPr lang="he-IL" sz="1000" dirty="0" err="1"/>
              <a:t>מאיזור</a:t>
            </a:r>
            <a:r>
              <a:rPr lang="he-IL" sz="1000" dirty="0"/>
              <a:t> ה"אנשים </a:t>
            </a:r>
            <a:r>
              <a:rPr lang="he-IL" sz="1000" dirty="0" err="1"/>
              <a:t>לאפגרייד</a:t>
            </a:r>
            <a:r>
              <a:rPr lang="he-IL" sz="1000" dirty="0"/>
              <a:t>"</a:t>
            </a:r>
          </a:p>
          <a:p>
            <a:pPr marL="0" indent="0">
              <a:buSzPct val="100000"/>
              <a:buNone/>
            </a:pPr>
            <a:r>
              <a:rPr lang="he-IL" sz="1000" dirty="0"/>
              <a:t>הוספה של מרצה או מתרגל משייכת אותו להוראה בלבד במסך זה</a:t>
            </a:r>
            <a:r>
              <a:rPr lang="en-US" sz="1000" dirty="0"/>
              <a:t> </a:t>
            </a:r>
            <a:r>
              <a:rPr lang="he-IL" sz="1000" dirty="0"/>
              <a:t> והם יופיעו בצבע אפור.</a:t>
            </a:r>
            <a:br>
              <a:rPr lang="en-US" sz="1000" dirty="0"/>
            </a:br>
            <a:br>
              <a:rPr lang="en-US" sz="1000" dirty="0"/>
            </a:br>
            <a:r>
              <a:rPr lang="he-IL" sz="1000" dirty="0"/>
              <a:t>אם נדרשות הרשאות עבור ה </a:t>
            </a:r>
            <a:r>
              <a:rPr lang="en-US" sz="1000" dirty="0"/>
              <a:t>Upgrade </a:t>
            </a:r>
            <a:r>
              <a:rPr lang="he-IL" sz="1000" dirty="0"/>
              <a:t>, יש לשייכם </a:t>
            </a:r>
            <a:r>
              <a:rPr lang="he-IL" sz="1000" dirty="0" err="1"/>
              <a:t>באיזור</a:t>
            </a:r>
            <a:r>
              <a:rPr lang="he-IL" sz="1000" dirty="0"/>
              <a:t> "אנשים </a:t>
            </a:r>
            <a:r>
              <a:rPr lang="he-IL" sz="1000" dirty="0" err="1"/>
              <a:t>לאפגרייד</a:t>
            </a:r>
            <a:r>
              <a:rPr lang="he-IL" sz="1000" dirty="0"/>
              <a:t>" לאחר השיוך הם יופיעו בירוק עם הסימן </a:t>
            </a:r>
          </a:p>
          <a:p>
            <a:pPr marL="0" indent="0">
              <a:buSzPct val="100000"/>
              <a:buNone/>
            </a:pPr>
            <a:r>
              <a:rPr lang="he-IL" sz="1000" dirty="0"/>
              <a:t>אפשרות קלה לשייך ל </a:t>
            </a:r>
            <a:r>
              <a:rPr lang="en-US" sz="1000" dirty="0"/>
              <a:t>Upgrade</a:t>
            </a:r>
            <a:r>
              <a:rPr lang="he-IL" sz="1000" dirty="0"/>
              <a:t> וגם להוראה היא לשייך ב"אנשים </a:t>
            </a:r>
            <a:r>
              <a:rPr lang="he-IL" sz="1000" dirty="0" err="1"/>
              <a:t>לאפגרייד</a:t>
            </a:r>
            <a:r>
              <a:rPr lang="he-IL" sz="1000" dirty="0"/>
              <a:t>", במקרה זה, בעל התפקיד עובר למסך התכנון.</a:t>
            </a:r>
            <a:endParaRPr lang="en-US" sz="1000" dirty="0"/>
          </a:p>
          <a:p>
            <a:pPr marL="0" indent="0">
              <a:buSzPct val="100000"/>
              <a:buNone/>
            </a:pPr>
            <a:r>
              <a:rPr lang="he-IL" sz="1000" dirty="0"/>
              <a:t>הוספת תומך הוראה </a:t>
            </a:r>
            <a:r>
              <a:rPr lang="he-IL" sz="1000" dirty="0" err="1"/>
              <a:t>איזור</a:t>
            </a:r>
            <a:r>
              <a:rPr lang="he-IL" sz="1000" dirty="0"/>
              <a:t> "אנשים </a:t>
            </a:r>
            <a:r>
              <a:rPr lang="he-IL" sz="1000" dirty="0" err="1"/>
              <a:t>לאפגרייד</a:t>
            </a:r>
            <a:r>
              <a:rPr lang="he-IL" sz="1000" dirty="0"/>
              <a:t>" לא תוסיף את בעל התפקיד למסך התכנון</a:t>
            </a:r>
          </a:p>
          <a:p>
            <a:pPr marL="0" indent="0">
              <a:buSzPct val="100000"/>
              <a:buNone/>
            </a:pPr>
            <a:r>
              <a:rPr lang="he-IL" sz="1200" b="1" dirty="0">
                <a:solidFill>
                  <a:srgbClr val="00B050"/>
                </a:solidFill>
              </a:rPr>
              <a:t>במסך קבוצת לימוד תמיד לבצע צור ואח"כ שמור</a:t>
            </a:r>
          </a:p>
          <a:p>
            <a:pPr marL="0" indent="0">
              <a:buSzPct val="100000"/>
              <a:buNone/>
            </a:pPr>
            <a:endParaRPr lang="he-IL" sz="1000" dirty="0"/>
          </a:p>
          <a:p>
            <a:pPr marL="0" indent="0">
              <a:buSzPct val="100000"/>
              <a:buNone/>
            </a:pPr>
            <a:endParaRPr lang="he-IL" sz="1000" dirty="0"/>
          </a:p>
          <a:p>
            <a:pPr marL="0" indent="0">
              <a:buSzPct val="100000"/>
              <a:buNone/>
            </a:pPr>
            <a:endParaRPr lang="he-IL" sz="1000" dirty="0"/>
          </a:p>
          <a:p>
            <a:pPr marL="0" indent="0">
              <a:buSzPct val="100000"/>
              <a:buNone/>
            </a:pPr>
            <a:endParaRPr lang="en-IL" sz="1000" dirty="0"/>
          </a:p>
        </p:txBody>
      </p:sp>
      <p:sp>
        <p:nvSpPr>
          <p:cNvPr id="4" name="מציין מיקום טקסט 3">
            <a:extLst>
              <a:ext uri="{FF2B5EF4-FFF2-40B4-BE49-F238E27FC236}">
                <a16:creationId xmlns:a16="http://schemas.microsoft.com/office/drawing/2014/main" id="{2FDD1DE1-CFD5-CABA-6821-3B50DBABE56B}"/>
              </a:ext>
            </a:extLst>
          </p:cNvPr>
          <p:cNvSpPr>
            <a:spLocks noGrp="1"/>
          </p:cNvSpPr>
          <p:nvPr>
            <p:ph type="body" sz="quarter" idx="12"/>
          </p:nvPr>
        </p:nvSpPr>
        <p:spPr/>
        <p:txBody>
          <a:bodyPr/>
          <a:lstStyle/>
          <a:p>
            <a:r>
              <a:rPr lang="he-IL" dirty="0"/>
              <a:t>מסך תכנון</a:t>
            </a:r>
            <a:endParaRPr lang="en-IL" dirty="0"/>
          </a:p>
        </p:txBody>
      </p:sp>
      <p:sp>
        <p:nvSpPr>
          <p:cNvPr id="5" name="מציין מיקום של מספר שקופית 4">
            <a:extLst>
              <a:ext uri="{FF2B5EF4-FFF2-40B4-BE49-F238E27FC236}">
                <a16:creationId xmlns:a16="http://schemas.microsoft.com/office/drawing/2014/main" id="{3AD75F1F-902A-9EBC-D51C-8C9CF09B82E5}"/>
              </a:ext>
            </a:extLst>
          </p:cNvPr>
          <p:cNvSpPr>
            <a:spLocks noGrp="1"/>
          </p:cNvSpPr>
          <p:nvPr>
            <p:ph type="sldNum" sz="quarter" idx="15"/>
          </p:nvPr>
        </p:nvSpPr>
        <p:spPr/>
        <p:txBody>
          <a:bodyPr/>
          <a:lstStyle/>
          <a:p>
            <a:fld id="{5C5AAAA0-74BB-4856-BC89-C9A023718E07}" type="slidenum">
              <a:rPr lang="en-US" smtClean="0"/>
              <a:pPr/>
              <a:t>10</a:t>
            </a:fld>
            <a:endParaRPr lang="en-US"/>
          </a:p>
        </p:txBody>
      </p:sp>
      <p:sp>
        <p:nvSpPr>
          <p:cNvPr id="9" name="מציין מיקום טקסט 2">
            <a:extLst>
              <a:ext uri="{FF2B5EF4-FFF2-40B4-BE49-F238E27FC236}">
                <a16:creationId xmlns:a16="http://schemas.microsoft.com/office/drawing/2014/main" id="{D72C31D1-0F10-EC59-C3AD-0A75611783D4}"/>
              </a:ext>
            </a:extLst>
          </p:cNvPr>
          <p:cNvSpPr>
            <a:spLocks noGrp="1"/>
          </p:cNvSpPr>
          <p:nvPr>
            <p:ph type="body" sz="quarter" idx="11"/>
          </p:nvPr>
        </p:nvSpPr>
        <p:spPr>
          <a:xfrm>
            <a:off x="339436" y="141190"/>
            <a:ext cx="5541819" cy="458590"/>
          </a:xfrm>
        </p:spPr>
        <p:txBody>
          <a:bodyPr>
            <a:normAutofit fontScale="92500"/>
          </a:bodyPr>
          <a:lstStyle/>
          <a:p>
            <a:r>
              <a:rPr lang="he-IL" dirty="0"/>
              <a:t>בעלי תפקיד ל </a:t>
            </a:r>
            <a:r>
              <a:rPr lang="en-US" dirty="0"/>
              <a:t>Upgrade</a:t>
            </a:r>
            <a:r>
              <a:rPr lang="he-IL" dirty="0"/>
              <a:t> ברמת קבוצת לימוד</a:t>
            </a:r>
            <a:endParaRPr lang="en-IL" dirty="0"/>
          </a:p>
        </p:txBody>
      </p:sp>
      <p:pic>
        <p:nvPicPr>
          <p:cNvPr id="7" name="תמונה 6">
            <a:extLst>
              <a:ext uri="{FF2B5EF4-FFF2-40B4-BE49-F238E27FC236}">
                <a16:creationId xmlns:a16="http://schemas.microsoft.com/office/drawing/2014/main" id="{39897908-4366-9E47-5B0F-65FC27774E25}"/>
              </a:ext>
            </a:extLst>
          </p:cNvPr>
          <p:cNvPicPr>
            <a:picLocks noChangeAspect="1"/>
          </p:cNvPicPr>
          <p:nvPr/>
        </p:nvPicPr>
        <p:blipFill>
          <a:blip r:embed="rId3"/>
          <a:stretch>
            <a:fillRect/>
          </a:stretch>
        </p:blipFill>
        <p:spPr>
          <a:xfrm>
            <a:off x="640259" y="3176977"/>
            <a:ext cx="243737" cy="217387"/>
          </a:xfrm>
          <a:prstGeom prst="rect">
            <a:avLst/>
          </a:prstGeom>
        </p:spPr>
      </p:pic>
    </p:spTree>
    <p:extLst>
      <p:ext uri="{BB962C8B-B14F-4D97-AF65-F5344CB8AC3E}">
        <p14:creationId xmlns:p14="http://schemas.microsoft.com/office/powerpoint/2010/main" val="172244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DB76D355-CEF9-A85E-23F9-2327095F4486}"/>
              </a:ext>
            </a:extLst>
          </p:cNvPr>
          <p:cNvSpPr>
            <a:spLocks noGrp="1"/>
          </p:cNvSpPr>
          <p:nvPr>
            <p:ph type="body" sz="quarter" idx="10"/>
          </p:nvPr>
        </p:nvSpPr>
        <p:spPr/>
        <p:txBody>
          <a:bodyPr/>
          <a:lstStyle/>
          <a:p>
            <a:endParaRPr lang="en-IL" dirty="0"/>
          </a:p>
        </p:txBody>
      </p:sp>
      <p:sp>
        <p:nvSpPr>
          <p:cNvPr id="4" name="מציין מיקום טקסט 3">
            <a:extLst>
              <a:ext uri="{FF2B5EF4-FFF2-40B4-BE49-F238E27FC236}">
                <a16:creationId xmlns:a16="http://schemas.microsoft.com/office/drawing/2014/main" id="{023604F1-D385-8DA1-94BE-0E386EBAAE8A}"/>
              </a:ext>
            </a:extLst>
          </p:cNvPr>
          <p:cNvSpPr>
            <a:spLocks noGrp="1"/>
          </p:cNvSpPr>
          <p:nvPr>
            <p:ph type="body" sz="quarter" idx="12"/>
          </p:nvPr>
        </p:nvSpPr>
        <p:spPr/>
        <p:txBody>
          <a:bodyPr/>
          <a:lstStyle/>
          <a:p>
            <a:r>
              <a:rPr lang="he-IL" dirty="0"/>
              <a:t>פגישות תזמון</a:t>
            </a:r>
            <a:endParaRPr lang="en-IL" dirty="0"/>
          </a:p>
        </p:txBody>
      </p:sp>
      <p:sp>
        <p:nvSpPr>
          <p:cNvPr id="5" name="מציין מיקום של מספר שקופית 4">
            <a:extLst>
              <a:ext uri="{FF2B5EF4-FFF2-40B4-BE49-F238E27FC236}">
                <a16:creationId xmlns:a16="http://schemas.microsoft.com/office/drawing/2014/main" id="{023B9ABE-5013-F8DB-B5D2-86069B8F0426}"/>
              </a:ext>
            </a:extLst>
          </p:cNvPr>
          <p:cNvSpPr>
            <a:spLocks noGrp="1"/>
          </p:cNvSpPr>
          <p:nvPr>
            <p:ph type="sldNum" sz="quarter" idx="15"/>
          </p:nvPr>
        </p:nvSpPr>
        <p:spPr/>
        <p:txBody>
          <a:bodyPr/>
          <a:lstStyle/>
          <a:p>
            <a:fld id="{5C5AAAA0-74BB-4856-BC89-C9A023718E07}" type="slidenum">
              <a:rPr lang="en-US" smtClean="0"/>
              <a:pPr/>
              <a:t>11</a:t>
            </a:fld>
            <a:endParaRPr lang="en-US"/>
          </a:p>
        </p:txBody>
      </p:sp>
      <p:sp>
        <p:nvSpPr>
          <p:cNvPr id="8" name="מציין מיקום טקסט 2">
            <a:extLst>
              <a:ext uri="{FF2B5EF4-FFF2-40B4-BE49-F238E27FC236}">
                <a16:creationId xmlns:a16="http://schemas.microsoft.com/office/drawing/2014/main" id="{1EF42B0B-6E65-29CB-4078-6D24B7AC47A6}"/>
              </a:ext>
            </a:extLst>
          </p:cNvPr>
          <p:cNvSpPr>
            <a:spLocks noGrp="1"/>
          </p:cNvSpPr>
          <p:nvPr>
            <p:ph type="body" sz="quarter" idx="11"/>
          </p:nvPr>
        </p:nvSpPr>
        <p:spPr>
          <a:xfrm>
            <a:off x="339436" y="141190"/>
            <a:ext cx="5541819" cy="458590"/>
          </a:xfrm>
        </p:spPr>
        <p:txBody>
          <a:bodyPr>
            <a:normAutofit fontScale="92500"/>
          </a:bodyPr>
          <a:lstStyle/>
          <a:p>
            <a:r>
              <a:rPr lang="he-IL" dirty="0"/>
              <a:t>בעלי תפקיד ל </a:t>
            </a:r>
            <a:r>
              <a:rPr lang="en-US" dirty="0"/>
              <a:t>Upgrade</a:t>
            </a:r>
            <a:r>
              <a:rPr lang="he-IL" dirty="0"/>
              <a:t> ברמת קבוצת לימוד</a:t>
            </a:r>
            <a:endParaRPr lang="en-IL" dirty="0"/>
          </a:p>
        </p:txBody>
      </p:sp>
      <p:pic>
        <p:nvPicPr>
          <p:cNvPr id="10" name="תמונה 9">
            <a:extLst>
              <a:ext uri="{FF2B5EF4-FFF2-40B4-BE49-F238E27FC236}">
                <a16:creationId xmlns:a16="http://schemas.microsoft.com/office/drawing/2014/main" id="{3164AFEF-3E9E-9CF3-65C9-765E496D7A45}"/>
              </a:ext>
            </a:extLst>
          </p:cNvPr>
          <p:cNvPicPr>
            <a:picLocks noChangeAspect="1"/>
          </p:cNvPicPr>
          <p:nvPr/>
        </p:nvPicPr>
        <p:blipFill>
          <a:blip r:embed="rId2"/>
          <a:stretch>
            <a:fillRect/>
          </a:stretch>
        </p:blipFill>
        <p:spPr>
          <a:xfrm>
            <a:off x="3602181" y="912766"/>
            <a:ext cx="5541819" cy="4230733"/>
          </a:xfrm>
          <a:prstGeom prst="rect">
            <a:avLst/>
          </a:prstGeom>
        </p:spPr>
      </p:pic>
    </p:spTree>
    <p:extLst>
      <p:ext uri="{BB962C8B-B14F-4D97-AF65-F5344CB8AC3E}">
        <p14:creationId xmlns:p14="http://schemas.microsoft.com/office/powerpoint/2010/main" val="104722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A7517-270C-7C1A-68E5-5690991E0935}"/>
            </a:ext>
          </a:extLst>
        </p:cNvPr>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7A0945EF-6DA8-057F-6A00-5B61F69F4461}"/>
              </a:ext>
            </a:extLst>
          </p:cNvPr>
          <p:cNvSpPr>
            <a:spLocks noGrp="1"/>
          </p:cNvSpPr>
          <p:nvPr>
            <p:ph type="body" sz="quarter" idx="10"/>
          </p:nvPr>
        </p:nvSpPr>
        <p:spPr/>
        <p:txBody>
          <a:bodyPr/>
          <a:lstStyle/>
          <a:p>
            <a:endParaRPr lang="en-IL" dirty="0"/>
          </a:p>
        </p:txBody>
      </p:sp>
      <p:sp>
        <p:nvSpPr>
          <p:cNvPr id="4" name="מציין מיקום טקסט 3">
            <a:extLst>
              <a:ext uri="{FF2B5EF4-FFF2-40B4-BE49-F238E27FC236}">
                <a16:creationId xmlns:a16="http://schemas.microsoft.com/office/drawing/2014/main" id="{2479FF4A-3520-A51A-9946-837CA9BFA53E}"/>
              </a:ext>
            </a:extLst>
          </p:cNvPr>
          <p:cNvSpPr>
            <a:spLocks noGrp="1"/>
          </p:cNvSpPr>
          <p:nvPr>
            <p:ph type="body" sz="quarter" idx="12"/>
          </p:nvPr>
        </p:nvSpPr>
        <p:spPr/>
        <p:txBody>
          <a:bodyPr/>
          <a:lstStyle/>
          <a:p>
            <a:r>
              <a:rPr lang="he-IL" dirty="0"/>
              <a:t>שיוך בעלי תפקיד - הרצאה</a:t>
            </a:r>
            <a:endParaRPr lang="en-IL" dirty="0"/>
          </a:p>
        </p:txBody>
      </p:sp>
      <p:sp>
        <p:nvSpPr>
          <p:cNvPr id="5" name="מציין מיקום של מספר שקופית 4">
            <a:extLst>
              <a:ext uri="{FF2B5EF4-FFF2-40B4-BE49-F238E27FC236}">
                <a16:creationId xmlns:a16="http://schemas.microsoft.com/office/drawing/2014/main" id="{63F720BB-DDA4-D15F-A3D2-E8AE4394276F}"/>
              </a:ext>
            </a:extLst>
          </p:cNvPr>
          <p:cNvSpPr>
            <a:spLocks noGrp="1"/>
          </p:cNvSpPr>
          <p:nvPr>
            <p:ph type="sldNum" sz="quarter" idx="15"/>
          </p:nvPr>
        </p:nvSpPr>
        <p:spPr/>
        <p:txBody>
          <a:bodyPr/>
          <a:lstStyle/>
          <a:p>
            <a:fld id="{5C5AAAA0-74BB-4856-BC89-C9A023718E07}" type="slidenum">
              <a:rPr lang="en-US" smtClean="0"/>
              <a:pPr/>
              <a:t>12</a:t>
            </a:fld>
            <a:endParaRPr lang="en-US"/>
          </a:p>
        </p:txBody>
      </p:sp>
      <p:pic>
        <p:nvPicPr>
          <p:cNvPr id="7" name="תמונה 6">
            <a:extLst>
              <a:ext uri="{FF2B5EF4-FFF2-40B4-BE49-F238E27FC236}">
                <a16:creationId xmlns:a16="http://schemas.microsoft.com/office/drawing/2014/main" id="{542431B2-2D81-F6E9-C363-6B895B0B65ED}"/>
              </a:ext>
            </a:extLst>
          </p:cNvPr>
          <p:cNvPicPr>
            <a:picLocks noChangeAspect="1"/>
          </p:cNvPicPr>
          <p:nvPr/>
        </p:nvPicPr>
        <p:blipFill>
          <a:blip r:embed="rId2"/>
          <a:stretch>
            <a:fillRect/>
          </a:stretch>
        </p:blipFill>
        <p:spPr>
          <a:xfrm>
            <a:off x="2545661" y="946676"/>
            <a:ext cx="6598339" cy="4196824"/>
          </a:xfrm>
          <a:prstGeom prst="rect">
            <a:avLst/>
          </a:prstGeom>
        </p:spPr>
      </p:pic>
      <p:sp>
        <p:nvSpPr>
          <p:cNvPr id="8" name="מציין מיקום טקסט 2">
            <a:extLst>
              <a:ext uri="{FF2B5EF4-FFF2-40B4-BE49-F238E27FC236}">
                <a16:creationId xmlns:a16="http://schemas.microsoft.com/office/drawing/2014/main" id="{545955AB-27CB-4712-6A5B-183F43E9B955}"/>
              </a:ext>
            </a:extLst>
          </p:cNvPr>
          <p:cNvSpPr>
            <a:spLocks noGrp="1"/>
          </p:cNvSpPr>
          <p:nvPr>
            <p:ph type="body" sz="quarter" idx="11"/>
          </p:nvPr>
        </p:nvSpPr>
        <p:spPr>
          <a:xfrm>
            <a:off x="339436" y="141190"/>
            <a:ext cx="5541819" cy="458590"/>
          </a:xfrm>
        </p:spPr>
        <p:txBody>
          <a:bodyPr>
            <a:normAutofit fontScale="92500"/>
          </a:bodyPr>
          <a:lstStyle/>
          <a:p>
            <a:r>
              <a:rPr lang="he-IL" dirty="0"/>
              <a:t>בעלי תפקיד ל </a:t>
            </a:r>
            <a:r>
              <a:rPr lang="en-US" dirty="0"/>
              <a:t>Upgrade</a:t>
            </a:r>
            <a:r>
              <a:rPr lang="he-IL" dirty="0"/>
              <a:t> ברמת קבוצת לימוד</a:t>
            </a:r>
            <a:endParaRPr lang="en-IL" dirty="0"/>
          </a:p>
        </p:txBody>
      </p:sp>
      <p:graphicFrame>
        <p:nvGraphicFramePr>
          <p:cNvPr id="3" name="Table 5">
            <a:extLst>
              <a:ext uri="{FF2B5EF4-FFF2-40B4-BE49-F238E27FC236}">
                <a16:creationId xmlns:a16="http://schemas.microsoft.com/office/drawing/2014/main" id="{47F57163-59BE-5545-E13C-E99AAFCB1561}"/>
              </a:ext>
            </a:extLst>
          </p:cNvPr>
          <p:cNvGraphicFramePr>
            <a:graphicFrameLocks/>
          </p:cNvGraphicFramePr>
          <p:nvPr>
            <p:extLst>
              <p:ext uri="{D42A27DB-BD31-4B8C-83A1-F6EECF244321}">
                <p14:modId xmlns:p14="http://schemas.microsoft.com/office/powerpoint/2010/main" val="3062047479"/>
              </p:ext>
            </p:extLst>
          </p:nvPr>
        </p:nvGraphicFramePr>
        <p:xfrm>
          <a:off x="93926" y="2460035"/>
          <a:ext cx="5209311" cy="1856274"/>
        </p:xfrm>
        <a:graphic>
          <a:graphicData uri="http://schemas.openxmlformats.org/drawingml/2006/table">
            <a:tbl>
              <a:tblPr firstRow="1" bandRow="1"/>
              <a:tblGrid>
                <a:gridCol w="737516">
                  <a:extLst>
                    <a:ext uri="{9D8B030D-6E8A-4147-A177-3AD203B41FA5}">
                      <a16:colId xmlns:a16="http://schemas.microsoft.com/office/drawing/2014/main" val="1617963706"/>
                    </a:ext>
                  </a:extLst>
                </a:gridCol>
                <a:gridCol w="1035844">
                  <a:extLst>
                    <a:ext uri="{9D8B030D-6E8A-4147-A177-3AD203B41FA5}">
                      <a16:colId xmlns:a16="http://schemas.microsoft.com/office/drawing/2014/main" val="930844005"/>
                    </a:ext>
                  </a:extLst>
                </a:gridCol>
                <a:gridCol w="1775731">
                  <a:extLst>
                    <a:ext uri="{9D8B030D-6E8A-4147-A177-3AD203B41FA5}">
                      <a16:colId xmlns:a16="http://schemas.microsoft.com/office/drawing/2014/main" val="3242511196"/>
                    </a:ext>
                  </a:extLst>
                </a:gridCol>
                <a:gridCol w="1331797">
                  <a:extLst>
                    <a:ext uri="{9D8B030D-6E8A-4147-A177-3AD203B41FA5}">
                      <a16:colId xmlns:a16="http://schemas.microsoft.com/office/drawing/2014/main" val="2229433507"/>
                    </a:ext>
                  </a:extLst>
                </a:gridCol>
                <a:gridCol w="328423">
                  <a:extLst>
                    <a:ext uri="{9D8B030D-6E8A-4147-A177-3AD203B41FA5}">
                      <a16:colId xmlns:a16="http://schemas.microsoft.com/office/drawing/2014/main" val="485023959"/>
                    </a:ext>
                  </a:extLst>
                </a:gridCol>
              </a:tblGrid>
              <a:tr h="256074">
                <a:tc>
                  <a:txBody>
                    <a:bodyPr/>
                    <a:lstStyle/>
                    <a:p>
                      <a:pPr algn="ctr"/>
                      <a:r>
                        <a:rPr lang="he-IL" sz="900" dirty="0">
                          <a:solidFill>
                            <a:schemeClr val="bg1"/>
                          </a:solidFill>
                        </a:rPr>
                        <a:t>סוג ההרשאה</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האם מרצה אחראי</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אנגלית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עברית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a:t>
                      </a:r>
                      <a:endParaRPr lang="en-IL" sz="900" dirty="0">
                        <a:solidFill>
                          <a:schemeClr val="bg1"/>
                        </a:solidFill>
                      </a:endParaRPr>
                    </a:p>
                  </a:txBody>
                  <a:tcPr marL="0" marR="0" marT="0" marB="0" anchor="ctr">
                    <a:solidFill>
                      <a:schemeClr val="tx2"/>
                    </a:solidFill>
                  </a:tcPr>
                </a:tc>
                <a:extLst>
                  <a:ext uri="{0D108BD9-81ED-4DB2-BD59-A6C34878D82A}">
                    <a16:rowId xmlns:a16="http://schemas.microsoft.com/office/drawing/2014/main" val="810313911"/>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r>
                        <a:rPr lang="en-US" sz="900" dirty="0">
                          <a:solidFill>
                            <a:srgbClr val="002060"/>
                          </a:solidFill>
                        </a:rPr>
                        <a:t>V</a:t>
                      </a: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Lecturer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מרצה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1</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438287932"/>
                  </a:ext>
                </a:extLst>
              </a:tr>
              <a:tr h="225541">
                <a:tc>
                  <a:txBody>
                    <a:bodyPr/>
                    <a:lstStyle/>
                    <a:p>
                      <a:pPr algn="ctr" rtl="1"/>
                      <a:r>
                        <a:rPr lang="en-US" sz="900" dirty="0">
                          <a:solidFill>
                            <a:srgbClr val="002060"/>
                          </a:solidFill>
                        </a:rPr>
                        <a:t>B</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Assistant</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מתרגל</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2</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162773879"/>
                  </a:ext>
                </a:extLst>
              </a:tr>
              <a:tr h="215469">
                <a:tc>
                  <a:txBody>
                    <a:bodyPr/>
                    <a:lstStyle/>
                    <a:p>
                      <a:pPr algn="ctr" rtl="1"/>
                      <a:r>
                        <a:rPr lang="en-US" sz="900" dirty="0">
                          <a:solidFill>
                            <a:srgbClr val="002060"/>
                          </a:solidFill>
                        </a:rPr>
                        <a:t>A</a:t>
                      </a: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Project Advisor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מנחה פרויקטים</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3</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463198421"/>
                  </a:ext>
                </a:extLst>
              </a:tr>
              <a:tr h="22554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a:solidFill>
                            <a:srgbClr val="002060"/>
                          </a:solidFill>
                          <a:latin typeface="+mn-lt"/>
                          <a:ea typeface="+mn-ea"/>
                          <a:cs typeface="+mn-cs"/>
                        </a:rPr>
                        <a:t>Laboratory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מעבדה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4</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612073858"/>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Sports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ספורט</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5</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859623049"/>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Administrative Staff</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סגל מנהלי</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6</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569246774"/>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US" sz="900" kern="1200" dirty="0">
                          <a:solidFill>
                            <a:srgbClr val="002060"/>
                          </a:solidFill>
                          <a:latin typeface="+mn-lt"/>
                          <a:ea typeface="+mn-ea"/>
                          <a:cs typeface="+mn-cs"/>
                        </a:rPr>
                        <a:t>Assistant with Teacher rights</a:t>
                      </a:r>
                      <a:endParaRPr lang="en-IL" sz="900" kern="1200" dirty="0">
                        <a:solidFill>
                          <a:srgbClr val="002060"/>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900" kern="1200" dirty="0">
                          <a:solidFill>
                            <a:srgbClr val="002060"/>
                          </a:solidFill>
                          <a:latin typeface="+mn-lt"/>
                          <a:ea typeface="+mn-ea"/>
                          <a:cs typeface="+mn-cs"/>
                        </a:rPr>
                        <a:t>אסיסטנט עם זכויות מרצה</a:t>
                      </a:r>
                      <a:endParaRPr lang="en-IL" sz="900" kern="1200" dirty="0">
                        <a:solidFill>
                          <a:srgbClr val="002060"/>
                        </a:solidFill>
                        <a:latin typeface="+mn-lt"/>
                        <a:ea typeface="+mn-ea"/>
                        <a:cs typeface="+mn-cs"/>
                      </a:endParaRPr>
                    </a:p>
                  </a:txBody>
                  <a:tcPr marL="0" marR="36000" anchor="ctr">
                    <a:solidFill>
                      <a:schemeClr val="bg1"/>
                    </a:solidFill>
                  </a:tcPr>
                </a:tc>
                <a:tc>
                  <a:txBody>
                    <a:bodyPr/>
                    <a:lstStyle/>
                    <a:p>
                      <a:pPr algn="ctr" rtl="0"/>
                      <a:r>
                        <a:rPr lang="he-IL" sz="900" dirty="0">
                          <a:solidFill>
                            <a:srgbClr val="002060"/>
                          </a:solidFill>
                        </a:rPr>
                        <a:t>7</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749024974"/>
                  </a:ext>
                </a:extLst>
              </a:tr>
            </a:tbl>
          </a:graphicData>
        </a:graphic>
      </p:graphicFrame>
      <p:cxnSp>
        <p:nvCxnSpPr>
          <p:cNvPr id="6" name="מחבר חץ ישר 5">
            <a:extLst>
              <a:ext uri="{FF2B5EF4-FFF2-40B4-BE49-F238E27FC236}">
                <a16:creationId xmlns:a16="http://schemas.microsoft.com/office/drawing/2014/main" id="{F0DC8EF2-7206-CB61-9171-732D57564327}"/>
              </a:ext>
            </a:extLst>
          </p:cNvPr>
          <p:cNvCxnSpPr>
            <a:cxnSpLocks/>
          </p:cNvCxnSpPr>
          <p:nvPr/>
        </p:nvCxnSpPr>
        <p:spPr>
          <a:xfrm flipH="1" flipV="1">
            <a:off x="5303237" y="2805545"/>
            <a:ext cx="2613395" cy="10066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מחבר חץ ישר 9">
            <a:extLst>
              <a:ext uri="{FF2B5EF4-FFF2-40B4-BE49-F238E27FC236}">
                <a16:creationId xmlns:a16="http://schemas.microsoft.com/office/drawing/2014/main" id="{41881596-A0C3-99EF-89EE-F29160E3440A}"/>
              </a:ext>
            </a:extLst>
          </p:cNvPr>
          <p:cNvCxnSpPr>
            <a:cxnSpLocks/>
          </p:cNvCxnSpPr>
          <p:nvPr/>
        </p:nvCxnSpPr>
        <p:spPr>
          <a:xfrm flipH="1" flipV="1">
            <a:off x="5303237" y="3964523"/>
            <a:ext cx="2413745" cy="3517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2924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2D995-DEC0-1675-48AC-5A6B3B1BE380}"/>
            </a:ext>
          </a:extLst>
        </p:cNvPr>
        <p:cNvGrpSpPr/>
        <p:nvPr/>
      </p:nvGrpSpPr>
      <p:grpSpPr>
        <a:xfrm>
          <a:off x="0" y="0"/>
          <a:ext cx="0" cy="0"/>
          <a:chOff x="0" y="0"/>
          <a:chExt cx="0" cy="0"/>
        </a:xfrm>
      </p:grpSpPr>
      <p:pic>
        <p:nvPicPr>
          <p:cNvPr id="14" name="תמונה 13">
            <a:extLst>
              <a:ext uri="{FF2B5EF4-FFF2-40B4-BE49-F238E27FC236}">
                <a16:creationId xmlns:a16="http://schemas.microsoft.com/office/drawing/2014/main" id="{E33BE656-0D00-E2FA-4B08-764BB2589738}"/>
              </a:ext>
            </a:extLst>
          </p:cNvPr>
          <p:cNvPicPr>
            <a:picLocks noChangeAspect="1"/>
          </p:cNvPicPr>
          <p:nvPr/>
        </p:nvPicPr>
        <p:blipFill>
          <a:blip r:embed="rId2"/>
          <a:stretch>
            <a:fillRect/>
          </a:stretch>
        </p:blipFill>
        <p:spPr>
          <a:xfrm>
            <a:off x="2493818" y="946158"/>
            <a:ext cx="6650182" cy="4197342"/>
          </a:xfrm>
          <a:prstGeom prst="rect">
            <a:avLst/>
          </a:prstGeom>
        </p:spPr>
      </p:pic>
      <p:sp>
        <p:nvSpPr>
          <p:cNvPr id="2" name="מציין מיקום טקסט 1">
            <a:extLst>
              <a:ext uri="{FF2B5EF4-FFF2-40B4-BE49-F238E27FC236}">
                <a16:creationId xmlns:a16="http://schemas.microsoft.com/office/drawing/2014/main" id="{E698FEF2-EB00-35B9-7547-B72DBE63360E}"/>
              </a:ext>
            </a:extLst>
          </p:cNvPr>
          <p:cNvSpPr>
            <a:spLocks noGrp="1"/>
          </p:cNvSpPr>
          <p:nvPr>
            <p:ph type="body" sz="quarter" idx="10"/>
          </p:nvPr>
        </p:nvSpPr>
        <p:spPr/>
        <p:txBody>
          <a:bodyPr/>
          <a:lstStyle/>
          <a:p>
            <a:endParaRPr lang="en-IL" dirty="0"/>
          </a:p>
        </p:txBody>
      </p:sp>
      <p:sp>
        <p:nvSpPr>
          <p:cNvPr id="4" name="מציין מיקום טקסט 3">
            <a:extLst>
              <a:ext uri="{FF2B5EF4-FFF2-40B4-BE49-F238E27FC236}">
                <a16:creationId xmlns:a16="http://schemas.microsoft.com/office/drawing/2014/main" id="{B5065DA2-08E0-4FB0-3EE9-B78007923449}"/>
              </a:ext>
            </a:extLst>
          </p:cNvPr>
          <p:cNvSpPr>
            <a:spLocks noGrp="1"/>
          </p:cNvSpPr>
          <p:nvPr>
            <p:ph type="body" sz="quarter" idx="12"/>
          </p:nvPr>
        </p:nvSpPr>
        <p:spPr/>
        <p:txBody>
          <a:bodyPr/>
          <a:lstStyle/>
          <a:p>
            <a:r>
              <a:rPr lang="he-IL" dirty="0"/>
              <a:t>שיוך בעלי תפקיד - תרגול</a:t>
            </a:r>
            <a:endParaRPr lang="en-IL" dirty="0"/>
          </a:p>
        </p:txBody>
      </p:sp>
      <p:sp>
        <p:nvSpPr>
          <p:cNvPr id="5" name="מציין מיקום של מספר שקופית 4">
            <a:extLst>
              <a:ext uri="{FF2B5EF4-FFF2-40B4-BE49-F238E27FC236}">
                <a16:creationId xmlns:a16="http://schemas.microsoft.com/office/drawing/2014/main" id="{DC6329D0-6C24-F516-FFC0-A3C01A170AA7}"/>
              </a:ext>
            </a:extLst>
          </p:cNvPr>
          <p:cNvSpPr>
            <a:spLocks noGrp="1"/>
          </p:cNvSpPr>
          <p:nvPr>
            <p:ph type="sldNum" sz="quarter" idx="15"/>
          </p:nvPr>
        </p:nvSpPr>
        <p:spPr/>
        <p:txBody>
          <a:bodyPr/>
          <a:lstStyle/>
          <a:p>
            <a:fld id="{5C5AAAA0-74BB-4856-BC89-C9A023718E07}" type="slidenum">
              <a:rPr lang="en-US" smtClean="0"/>
              <a:pPr/>
              <a:t>13</a:t>
            </a:fld>
            <a:endParaRPr lang="en-US"/>
          </a:p>
        </p:txBody>
      </p:sp>
      <p:sp>
        <p:nvSpPr>
          <p:cNvPr id="8" name="מציין מיקום טקסט 2">
            <a:extLst>
              <a:ext uri="{FF2B5EF4-FFF2-40B4-BE49-F238E27FC236}">
                <a16:creationId xmlns:a16="http://schemas.microsoft.com/office/drawing/2014/main" id="{75C2C200-9BAC-F6B5-0E7A-42DC2F1941D7}"/>
              </a:ext>
            </a:extLst>
          </p:cNvPr>
          <p:cNvSpPr>
            <a:spLocks noGrp="1"/>
          </p:cNvSpPr>
          <p:nvPr>
            <p:ph type="body" sz="quarter" idx="11"/>
          </p:nvPr>
        </p:nvSpPr>
        <p:spPr>
          <a:xfrm>
            <a:off x="339436" y="141190"/>
            <a:ext cx="5541819" cy="458590"/>
          </a:xfrm>
        </p:spPr>
        <p:txBody>
          <a:bodyPr>
            <a:normAutofit fontScale="92500"/>
          </a:bodyPr>
          <a:lstStyle/>
          <a:p>
            <a:r>
              <a:rPr lang="he-IL" dirty="0"/>
              <a:t>בעלי תפקיד ל </a:t>
            </a:r>
            <a:r>
              <a:rPr lang="en-US" dirty="0"/>
              <a:t>Upgrade</a:t>
            </a:r>
            <a:r>
              <a:rPr lang="he-IL" dirty="0"/>
              <a:t> ברמת קבוצת לימוד</a:t>
            </a:r>
            <a:endParaRPr lang="en-IL" dirty="0"/>
          </a:p>
        </p:txBody>
      </p:sp>
      <p:graphicFrame>
        <p:nvGraphicFramePr>
          <p:cNvPr id="3" name="Table 5">
            <a:extLst>
              <a:ext uri="{FF2B5EF4-FFF2-40B4-BE49-F238E27FC236}">
                <a16:creationId xmlns:a16="http://schemas.microsoft.com/office/drawing/2014/main" id="{2CF0B8D4-B254-CAC6-23AD-4C716C15F5C6}"/>
              </a:ext>
            </a:extLst>
          </p:cNvPr>
          <p:cNvGraphicFramePr>
            <a:graphicFrameLocks/>
          </p:cNvGraphicFramePr>
          <p:nvPr/>
        </p:nvGraphicFramePr>
        <p:xfrm>
          <a:off x="93926" y="2460035"/>
          <a:ext cx="5209311" cy="1856274"/>
        </p:xfrm>
        <a:graphic>
          <a:graphicData uri="http://schemas.openxmlformats.org/drawingml/2006/table">
            <a:tbl>
              <a:tblPr firstRow="1" bandRow="1"/>
              <a:tblGrid>
                <a:gridCol w="737516">
                  <a:extLst>
                    <a:ext uri="{9D8B030D-6E8A-4147-A177-3AD203B41FA5}">
                      <a16:colId xmlns:a16="http://schemas.microsoft.com/office/drawing/2014/main" val="1617963706"/>
                    </a:ext>
                  </a:extLst>
                </a:gridCol>
                <a:gridCol w="1035844">
                  <a:extLst>
                    <a:ext uri="{9D8B030D-6E8A-4147-A177-3AD203B41FA5}">
                      <a16:colId xmlns:a16="http://schemas.microsoft.com/office/drawing/2014/main" val="930844005"/>
                    </a:ext>
                  </a:extLst>
                </a:gridCol>
                <a:gridCol w="1775731">
                  <a:extLst>
                    <a:ext uri="{9D8B030D-6E8A-4147-A177-3AD203B41FA5}">
                      <a16:colId xmlns:a16="http://schemas.microsoft.com/office/drawing/2014/main" val="3242511196"/>
                    </a:ext>
                  </a:extLst>
                </a:gridCol>
                <a:gridCol w="1331797">
                  <a:extLst>
                    <a:ext uri="{9D8B030D-6E8A-4147-A177-3AD203B41FA5}">
                      <a16:colId xmlns:a16="http://schemas.microsoft.com/office/drawing/2014/main" val="2229433507"/>
                    </a:ext>
                  </a:extLst>
                </a:gridCol>
                <a:gridCol w="328423">
                  <a:extLst>
                    <a:ext uri="{9D8B030D-6E8A-4147-A177-3AD203B41FA5}">
                      <a16:colId xmlns:a16="http://schemas.microsoft.com/office/drawing/2014/main" val="485023959"/>
                    </a:ext>
                  </a:extLst>
                </a:gridCol>
              </a:tblGrid>
              <a:tr h="256074">
                <a:tc>
                  <a:txBody>
                    <a:bodyPr/>
                    <a:lstStyle/>
                    <a:p>
                      <a:pPr algn="ctr"/>
                      <a:r>
                        <a:rPr lang="he-IL" sz="900" dirty="0">
                          <a:solidFill>
                            <a:schemeClr val="bg1"/>
                          </a:solidFill>
                        </a:rPr>
                        <a:t>סוג ההרשאה</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האם מרצה אחראי</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אנגלית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עברית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a:t>
                      </a:r>
                      <a:endParaRPr lang="en-IL" sz="900" dirty="0">
                        <a:solidFill>
                          <a:schemeClr val="bg1"/>
                        </a:solidFill>
                      </a:endParaRPr>
                    </a:p>
                  </a:txBody>
                  <a:tcPr marL="0" marR="0" marT="0" marB="0" anchor="ctr">
                    <a:solidFill>
                      <a:schemeClr val="tx2"/>
                    </a:solidFill>
                  </a:tcPr>
                </a:tc>
                <a:extLst>
                  <a:ext uri="{0D108BD9-81ED-4DB2-BD59-A6C34878D82A}">
                    <a16:rowId xmlns:a16="http://schemas.microsoft.com/office/drawing/2014/main" val="810313911"/>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r>
                        <a:rPr lang="en-US" sz="900" dirty="0">
                          <a:solidFill>
                            <a:srgbClr val="002060"/>
                          </a:solidFill>
                        </a:rPr>
                        <a:t>V</a:t>
                      </a: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Lecturer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מרצה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1</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438287932"/>
                  </a:ext>
                </a:extLst>
              </a:tr>
              <a:tr h="225541">
                <a:tc>
                  <a:txBody>
                    <a:bodyPr/>
                    <a:lstStyle/>
                    <a:p>
                      <a:pPr algn="ctr" rtl="1"/>
                      <a:r>
                        <a:rPr lang="en-US" sz="900" dirty="0">
                          <a:solidFill>
                            <a:srgbClr val="002060"/>
                          </a:solidFill>
                        </a:rPr>
                        <a:t>B</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Assistant</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מתרגל</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2</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162773879"/>
                  </a:ext>
                </a:extLst>
              </a:tr>
              <a:tr h="215469">
                <a:tc>
                  <a:txBody>
                    <a:bodyPr/>
                    <a:lstStyle/>
                    <a:p>
                      <a:pPr algn="ctr" rtl="1"/>
                      <a:r>
                        <a:rPr lang="en-US" sz="900" dirty="0">
                          <a:solidFill>
                            <a:srgbClr val="002060"/>
                          </a:solidFill>
                        </a:rPr>
                        <a:t>A</a:t>
                      </a: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Project Advisor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מנחה פרויקטים</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3</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463198421"/>
                  </a:ext>
                </a:extLst>
              </a:tr>
              <a:tr h="22554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a:solidFill>
                            <a:srgbClr val="002060"/>
                          </a:solidFill>
                          <a:latin typeface="+mn-lt"/>
                          <a:ea typeface="+mn-ea"/>
                          <a:cs typeface="+mn-cs"/>
                        </a:rPr>
                        <a:t>Laboratory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מעבדה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4</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612073858"/>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Sports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ספורט</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5</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859623049"/>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Administrative Staff</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סגל מנהלי</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6</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569246774"/>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US" sz="900" kern="1200" dirty="0">
                          <a:solidFill>
                            <a:srgbClr val="002060"/>
                          </a:solidFill>
                          <a:latin typeface="+mn-lt"/>
                          <a:ea typeface="+mn-ea"/>
                          <a:cs typeface="+mn-cs"/>
                        </a:rPr>
                        <a:t>Assistant with Teacher rights</a:t>
                      </a:r>
                      <a:endParaRPr lang="en-IL" sz="900" kern="1200" dirty="0">
                        <a:solidFill>
                          <a:srgbClr val="002060"/>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900" kern="1200" dirty="0">
                          <a:solidFill>
                            <a:srgbClr val="002060"/>
                          </a:solidFill>
                          <a:latin typeface="+mn-lt"/>
                          <a:ea typeface="+mn-ea"/>
                          <a:cs typeface="+mn-cs"/>
                        </a:rPr>
                        <a:t>אסיסטנט עם זכויות מרצה</a:t>
                      </a:r>
                      <a:endParaRPr lang="en-IL" sz="900" kern="1200" dirty="0">
                        <a:solidFill>
                          <a:srgbClr val="002060"/>
                        </a:solidFill>
                        <a:latin typeface="+mn-lt"/>
                        <a:ea typeface="+mn-ea"/>
                        <a:cs typeface="+mn-cs"/>
                      </a:endParaRPr>
                    </a:p>
                  </a:txBody>
                  <a:tcPr marL="0" marR="36000" anchor="ctr">
                    <a:solidFill>
                      <a:schemeClr val="bg1"/>
                    </a:solidFill>
                  </a:tcPr>
                </a:tc>
                <a:tc>
                  <a:txBody>
                    <a:bodyPr/>
                    <a:lstStyle/>
                    <a:p>
                      <a:pPr algn="ctr" rtl="0"/>
                      <a:r>
                        <a:rPr lang="he-IL" sz="900" dirty="0">
                          <a:solidFill>
                            <a:srgbClr val="002060"/>
                          </a:solidFill>
                        </a:rPr>
                        <a:t>7</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749024974"/>
                  </a:ext>
                </a:extLst>
              </a:tr>
            </a:tbl>
          </a:graphicData>
        </a:graphic>
      </p:graphicFrame>
      <p:cxnSp>
        <p:nvCxnSpPr>
          <p:cNvPr id="6" name="מחבר חץ ישר 5">
            <a:extLst>
              <a:ext uri="{FF2B5EF4-FFF2-40B4-BE49-F238E27FC236}">
                <a16:creationId xmlns:a16="http://schemas.microsoft.com/office/drawing/2014/main" id="{0F9330F7-14ED-0DB6-A6E4-A465AD02C4D2}"/>
              </a:ext>
            </a:extLst>
          </p:cNvPr>
          <p:cNvCxnSpPr>
            <a:cxnSpLocks/>
          </p:cNvCxnSpPr>
          <p:nvPr/>
        </p:nvCxnSpPr>
        <p:spPr>
          <a:xfrm flipH="1">
            <a:off x="5303237" y="2992582"/>
            <a:ext cx="2621563" cy="12047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מחבר חץ ישר 9">
            <a:extLst>
              <a:ext uri="{FF2B5EF4-FFF2-40B4-BE49-F238E27FC236}">
                <a16:creationId xmlns:a16="http://schemas.microsoft.com/office/drawing/2014/main" id="{B081F195-B786-2EEF-F0C2-38C614BD980A}"/>
              </a:ext>
            </a:extLst>
          </p:cNvPr>
          <p:cNvCxnSpPr>
            <a:cxnSpLocks/>
          </p:cNvCxnSpPr>
          <p:nvPr/>
        </p:nvCxnSpPr>
        <p:spPr>
          <a:xfrm flipH="1" flipV="1">
            <a:off x="5303237" y="2992582"/>
            <a:ext cx="2627249" cy="1914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מחבר חץ ישר 14">
            <a:extLst>
              <a:ext uri="{FF2B5EF4-FFF2-40B4-BE49-F238E27FC236}">
                <a16:creationId xmlns:a16="http://schemas.microsoft.com/office/drawing/2014/main" id="{3FC8F04B-EDA6-BFBA-7481-0CDAED9BC101}"/>
              </a:ext>
            </a:extLst>
          </p:cNvPr>
          <p:cNvCxnSpPr>
            <a:cxnSpLocks/>
          </p:cNvCxnSpPr>
          <p:nvPr/>
        </p:nvCxnSpPr>
        <p:spPr>
          <a:xfrm flipH="1">
            <a:off x="5347855" y="3530419"/>
            <a:ext cx="2485364" cy="4341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2244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565B6-29F4-361B-5AD6-D9AB219C766B}"/>
            </a:ext>
          </a:extLst>
        </p:cNvPr>
        <p:cNvGrpSpPr/>
        <p:nvPr/>
      </p:nvGrpSpPr>
      <p:grpSpPr>
        <a:xfrm>
          <a:off x="0" y="0"/>
          <a:ext cx="0" cy="0"/>
          <a:chOff x="0" y="0"/>
          <a:chExt cx="0" cy="0"/>
        </a:xfrm>
      </p:grpSpPr>
      <p:sp>
        <p:nvSpPr>
          <p:cNvPr id="5" name="מציין מיקום של מספר שקופית 4">
            <a:extLst>
              <a:ext uri="{FF2B5EF4-FFF2-40B4-BE49-F238E27FC236}">
                <a16:creationId xmlns:a16="http://schemas.microsoft.com/office/drawing/2014/main" id="{035B32BE-2D5B-A97F-781D-BEB2F737FEB2}"/>
              </a:ext>
            </a:extLst>
          </p:cNvPr>
          <p:cNvSpPr>
            <a:spLocks noGrp="1"/>
          </p:cNvSpPr>
          <p:nvPr>
            <p:ph type="sldNum" sz="quarter" idx="12"/>
          </p:nvPr>
        </p:nvSpPr>
        <p:spPr/>
        <p:txBody>
          <a:bodyPr/>
          <a:lstStyle/>
          <a:p>
            <a:fld id="{5C5AAAA0-74BB-4856-BC89-C9A023718E07}" type="slidenum">
              <a:rPr lang="en-US" smtClean="0"/>
              <a:pPr/>
              <a:t>14</a:t>
            </a:fld>
            <a:endParaRPr lang="en-US"/>
          </a:p>
        </p:txBody>
      </p:sp>
      <p:sp>
        <p:nvSpPr>
          <p:cNvPr id="6" name="תיבת טקסט 5">
            <a:extLst>
              <a:ext uri="{FF2B5EF4-FFF2-40B4-BE49-F238E27FC236}">
                <a16:creationId xmlns:a16="http://schemas.microsoft.com/office/drawing/2014/main" id="{CC316FC6-6725-D66A-1B01-62719A2BEB21}"/>
              </a:ext>
            </a:extLst>
          </p:cNvPr>
          <p:cNvSpPr txBox="1"/>
          <p:nvPr/>
        </p:nvSpPr>
        <p:spPr>
          <a:xfrm>
            <a:off x="1524000" y="1648692"/>
            <a:ext cx="6477000" cy="646331"/>
          </a:xfrm>
          <a:prstGeom prst="rect">
            <a:avLst/>
          </a:prstGeom>
          <a:noFill/>
        </p:spPr>
        <p:txBody>
          <a:bodyPr wrap="square" rtlCol="0">
            <a:spAutoFit/>
          </a:bodyPr>
          <a:lstStyle/>
          <a:p>
            <a:pPr algn="l" rtl="1"/>
            <a:r>
              <a:rPr lang="he-IL" sz="3600" dirty="0">
                <a:solidFill>
                  <a:srgbClr val="002060"/>
                </a:solidFill>
              </a:rPr>
              <a:t>בעלי תפקיד במערכת </a:t>
            </a:r>
            <a:r>
              <a:rPr lang="en-US" sz="3600" dirty="0">
                <a:solidFill>
                  <a:srgbClr val="002060"/>
                </a:solidFill>
              </a:rPr>
              <a:t>Moodle</a:t>
            </a:r>
            <a:endParaRPr lang="en-IL" sz="3600" dirty="0">
              <a:solidFill>
                <a:srgbClr val="002060"/>
              </a:solidFill>
            </a:endParaRPr>
          </a:p>
        </p:txBody>
      </p:sp>
    </p:spTree>
    <p:extLst>
      <p:ext uri="{BB962C8B-B14F-4D97-AF65-F5344CB8AC3E}">
        <p14:creationId xmlns:p14="http://schemas.microsoft.com/office/powerpoint/2010/main" val="348163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06000-6A32-7E3F-4BE7-67E4C45BB9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6BF2D9-281C-A6F4-1B78-DB505E434741}"/>
              </a:ext>
            </a:extLst>
          </p:cNvPr>
          <p:cNvSpPr>
            <a:spLocks noGrp="1"/>
          </p:cNvSpPr>
          <p:nvPr>
            <p:ph type="body" sz="quarter" idx="11"/>
          </p:nvPr>
        </p:nvSpPr>
        <p:spPr>
          <a:xfrm>
            <a:off x="211690" y="127198"/>
            <a:ext cx="5234070" cy="458590"/>
          </a:xfrm>
        </p:spPr>
        <p:txBody>
          <a:bodyPr>
            <a:normAutofit/>
          </a:bodyPr>
          <a:lstStyle/>
          <a:p>
            <a:r>
              <a:rPr lang="he-IL" sz="2200" dirty="0"/>
              <a:t>בעלי תפקיד והרשאות עבור מערכת </a:t>
            </a:r>
            <a:r>
              <a:rPr lang="en-US" sz="2200" dirty="0"/>
              <a:t>Moodle</a:t>
            </a:r>
            <a:endParaRPr lang="en-IL" sz="2200" dirty="0"/>
          </a:p>
        </p:txBody>
      </p:sp>
      <p:sp>
        <p:nvSpPr>
          <p:cNvPr id="5" name="Slide Number Placeholder 4">
            <a:extLst>
              <a:ext uri="{FF2B5EF4-FFF2-40B4-BE49-F238E27FC236}">
                <a16:creationId xmlns:a16="http://schemas.microsoft.com/office/drawing/2014/main" id="{9FFEAC97-FC20-1A53-BB8D-54EB7C1BB648}"/>
              </a:ext>
            </a:extLst>
          </p:cNvPr>
          <p:cNvSpPr>
            <a:spLocks noGrp="1"/>
          </p:cNvSpPr>
          <p:nvPr>
            <p:ph type="sldNum" sz="quarter" idx="15"/>
          </p:nvPr>
        </p:nvSpPr>
        <p:spPr/>
        <p:txBody>
          <a:bodyPr/>
          <a:lstStyle/>
          <a:p>
            <a:fld id="{5C5AAAA0-74BB-4856-BC89-C9A023718E07}" type="slidenum">
              <a:rPr lang="en-US" smtClean="0"/>
              <a:pPr/>
              <a:t>15</a:t>
            </a:fld>
            <a:endParaRPr lang="en-US"/>
          </a:p>
        </p:txBody>
      </p:sp>
      <p:graphicFrame>
        <p:nvGraphicFramePr>
          <p:cNvPr id="6" name="Table 5">
            <a:extLst>
              <a:ext uri="{FF2B5EF4-FFF2-40B4-BE49-F238E27FC236}">
                <a16:creationId xmlns:a16="http://schemas.microsoft.com/office/drawing/2014/main" id="{C6081B2D-D162-A4B4-AB61-D746B2DABEED}"/>
              </a:ext>
            </a:extLst>
          </p:cNvPr>
          <p:cNvGraphicFramePr>
            <a:graphicFrameLocks/>
          </p:cNvGraphicFramePr>
          <p:nvPr>
            <p:extLst>
              <p:ext uri="{D42A27DB-BD31-4B8C-83A1-F6EECF244321}">
                <p14:modId xmlns:p14="http://schemas.microsoft.com/office/powerpoint/2010/main" val="730453048"/>
              </p:ext>
            </p:extLst>
          </p:nvPr>
        </p:nvGraphicFramePr>
        <p:xfrm>
          <a:off x="2292927" y="1065687"/>
          <a:ext cx="4192935" cy="3049750"/>
        </p:xfrm>
        <a:graphic>
          <a:graphicData uri="http://schemas.openxmlformats.org/drawingml/2006/table">
            <a:tbl>
              <a:tblPr firstRow="1" bandRow="1"/>
              <a:tblGrid>
                <a:gridCol w="2166947">
                  <a:extLst>
                    <a:ext uri="{9D8B030D-6E8A-4147-A177-3AD203B41FA5}">
                      <a16:colId xmlns:a16="http://schemas.microsoft.com/office/drawing/2014/main" val="3242511196"/>
                    </a:ext>
                  </a:extLst>
                </a:gridCol>
                <a:gridCol w="1625209">
                  <a:extLst>
                    <a:ext uri="{9D8B030D-6E8A-4147-A177-3AD203B41FA5}">
                      <a16:colId xmlns:a16="http://schemas.microsoft.com/office/drawing/2014/main" val="2229433507"/>
                    </a:ext>
                  </a:extLst>
                </a:gridCol>
                <a:gridCol w="400779">
                  <a:extLst>
                    <a:ext uri="{9D8B030D-6E8A-4147-A177-3AD203B41FA5}">
                      <a16:colId xmlns:a16="http://schemas.microsoft.com/office/drawing/2014/main" val="485023959"/>
                    </a:ext>
                  </a:extLst>
                </a:gridCol>
              </a:tblGrid>
              <a:tr h="306550">
                <a:tc>
                  <a:txBody>
                    <a:bodyPr/>
                    <a:lstStyle/>
                    <a:p>
                      <a:pPr algn="ctr"/>
                      <a:r>
                        <a:rPr lang="he-IL" sz="1200" dirty="0">
                          <a:solidFill>
                            <a:schemeClr val="bg1"/>
                          </a:solidFill>
                          <a:latin typeface="+mn-lt"/>
                        </a:rPr>
                        <a:t>תיאור אנגלית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תיאור עברית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a:t>
                      </a:r>
                      <a:endParaRPr lang="en-IL" sz="1200" dirty="0">
                        <a:solidFill>
                          <a:schemeClr val="bg1"/>
                        </a:solidFill>
                        <a:latin typeface="+mn-lt"/>
                      </a:endParaRPr>
                    </a:p>
                  </a:txBody>
                  <a:tcPr marL="0" marR="0" marT="0" marB="0" anchor="ctr">
                    <a:solidFill>
                      <a:schemeClr val="tx2"/>
                    </a:solidFill>
                  </a:tcPr>
                </a:tc>
                <a:extLst>
                  <a:ext uri="{0D108BD9-81ED-4DB2-BD59-A6C34878D82A}">
                    <a16:rowId xmlns:a16="http://schemas.microsoft.com/office/drawing/2014/main" val="810313911"/>
                  </a:ext>
                </a:extLst>
              </a:tr>
              <a:tr h="270000">
                <a:tc>
                  <a:txBody>
                    <a:bodyPr/>
                    <a:lstStyle/>
                    <a:p>
                      <a:pPr algn="ctr" fontAlgn="b"/>
                      <a:r>
                        <a:rPr lang="en-US" sz="1200" b="0" i="0" u="none" strike="noStrike" dirty="0">
                          <a:solidFill>
                            <a:srgbClr val="002060"/>
                          </a:solidFill>
                          <a:effectLst/>
                          <a:latin typeface="+mn-lt"/>
                        </a:rPr>
                        <a:t>student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סטודנט</a:t>
                      </a:r>
                    </a:p>
                  </a:txBody>
                  <a:tcPr marL="9525" marR="9525" marT="9525" marB="0" anchor="ctr">
                    <a:solidFill>
                      <a:schemeClr val="bg1"/>
                    </a:solidFill>
                  </a:tcPr>
                </a:tc>
                <a:tc>
                  <a:txBody>
                    <a:bodyPr/>
                    <a:lstStyle/>
                    <a:p>
                      <a:pPr algn="ctr"/>
                      <a:r>
                        <a:rPr lang="en-US" sz="1200" dirty="0">
                          <a:solidFill>
                            <a:srgbClr val="002060"/>
                          </a:solidFill>
                          <a:latin typeface="+mn-lt"/>
                        </a:rPr>
                        <a:t>0</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438287932"/>
                  </a:ext>
                </a:extLst>
              </a:tr>
              <a:tr h="270000">
                <a:tc>
                  <a:txBody>
                    <a:bodyPr/>
                    <a:lstStyle/>
                    <a:p>
                      <a:pPr algn="ctr" fontAlgn="b"/>
                      <a:r>
                        <a:rPr lang="en-US" sz="1200" b="0" i="0" u="none" strike="noStrike" dirty="0">
                          <a:solidFill>
                            <a:srgbClr val="002060"/>
                          </a:solidFill>
                          <a:effectLst/>
                          <a:latin typeface="+mn-lt"/>
                        </a:rPr>
                        <a:t>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a:t>
                      </a:r>
                    </a:p>
                  </a:txBody>
                  <a:tcPr marL="9525" marR="9525" marT="9525" marB="0" anchor="ctr">
                    <a:solidFill>
                      <a:schemeClr val="bg1"/>
                    </a:solidFill>
                  </a:tcPr>
                </a:tc>
                <a:tc>
                  <a:txBody>
                    <a:bodyPr/>
                    <a:lstStyle/>
                    <a:p>
                      <a:pPr algn="ctr"/>
                      <a:r>
                        <a:rPr lang="en-US" sz="1200" dirty="0">
                          <a:solidFill>
                            <a:srgbClr val="002060"/>
                          </a:solidFill>
                          <a:latin typeface="+mn-lt"/>
                        </a:rPr>
                        <a:t>1</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162773879"/>
                  </a:ext>
                </a:extLst>
              </a:tr>
              <a:tr h="0">
                <a:tc>
                  <a:txBody>
                    <a:bodyPr/>
                    <a:lstStyle/>
                    <a:p>
                      <a:pPr algn="ctr" fontAlgn="b"/>
                      <a:r>
                        <a:rPr lang="en-US" sz="1200" b="0" i="0" u="none" strike="noStrike" dirty="0">
                          <a:solidFill>
                            <a:srgbClr val="002060"/>
                          </a:solidFill>
                          <a:effectLst/>
                          <a:latin typeface="+mn-lt"/>
                        </a:rPr>
                        <a:t>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a:t>
                      </a:r>
                    </a:p>
                  </a:txBody>
                  <a:tcPr marL="9525" marR="9525" marT="9525" marB="0" anchor="ctr">
                    <a:solidFill>
                      <a:schemeClr val="bg1"/>
                    </a:solidFill>
                  </a:tcPr>
                </a:tc>
                <a:tc>
                  <a:txBody>
                    <a:bodyPr/>
                    <a:lstStyle/>
                    <a:p>
                      <a:pPr algn="ctr"/>
                      <a:r>
                        <a:rPr lang="en-US" sz="1200" dirty="0">
                          <a:solidFill>
                            <a:srgbClr val="002060"/>
                          </a:solidFill>
                          <a:latin typeface="+mn-lt"/>
                        </a:rPr>
                        <a:t>2</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463198421"/>
                  </a:ext>
                </a:extLst>
              </a:tr>
              <a:tr h="270000">
                <a:tc>
                  <a:txBody>
                    <a:bodyPr/>
                    <a:lstStyle/>
                    <a:p>
                      <a:pPr algn="ctr" fontAlgn="b"/>
                      <a:r>
                        <a:rPr lang="en-US" sz="1200" b="0" i="0" u="none" strike="noStrike" dirty="0">
                          <a:solidFill>
                            <a:srgbClr val="002060"/>
                          </a:solidFill>
                          <a:effectLst/>
                          <a:latin typeface="+mn-lt"/>
                        </a:rPr>
                        <a:t>Laboratory responsible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אחראי מעבדה</a:t>
                      </a:r>
                    </a:p>
                  </a:txBody>
                  <a:tcPr marL="9525" marR="9525" marT="9525" marB="0" anchor="ctr">
                    <a:solidFill>
                      <a:schemeClr val="bg1"/>
                    </a:solidFill>
                  </a:tcPr>
                </a:tc>
                <a:tc>
                  <a:txBody>
                    <a:bodyPr/>
                    <a:lstStyle/>
                    <a:p>
                      <a:pPr algn="ctr"/>
                      <a:r>
                        <a:rPr lang="en-US" sz="1200" dirty="0">
                          <a:solidFill>
                            <a:srgbClr val="002060"/>
                          </a:solidFill>
                          <a:latin typeface="+mn-lt"/>
                        </a:rPr>
                        <a:t>3</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612073858"/>
                  </a:ext>
                </a:extLst>
              </a:tr>
              <a:tr h="270000">
                <a:tc>
                  <a:txBody>
                    <a:bodyPr/>
                    <a:lstStyle/>
                    <a:p>
                      <a:pPr algn="ctr" fontAlgn="b"/>
                      <a:r>
                        <a:rPr lang="en-US" sz="1200" b="0" i="0" u="none" strike="noStrike" dirty="0">
                          <a:solidFill>
                            <a:srgbClr val="002060"/>
                          </a:solidFill>
                          <a:effectLst/>
                          <a:latin typeface="+mn-lt"/>
                        </a:rPr>
                        <a:t>Project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פרויקט</a:t>
                      </a:r>
                    </a:p>
                  </a:txBody>
                  <a:tcPr marL="9525" marR="9525" marT="9525" marB="0" anchor="ctr">
                    <a:solidFill>
                      <a:schemeClr val="bg1"/>
                    </a:solidFill>
                  </a:tcPr>
                </a:tc>
                <a:tc>
                  <a:txBody>
                    <a:bodyPr/>
                    <a:lstStyle/>
                    <a:p>
                      <a:pPr algn="ctr"/>
                      <a:r>
                        <a:rPr lang="en-US" sz="1200" dirty="0">
                          <a:solidFill>
                            <a:srgbClr val="002060"/>
                          </a:solidFill>
                          <a:latin typeface="+mn-lt"/>
                        </a:rPr>
                        <a:t>4</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859623049"/>
                  </a:ext>
                </a:extLst>
              </a:tr>
              <a:tr h="270000">
                <a:tc>
                  <a:txBody>
                    <a:bodyPr/>
                    <a:lstStyle/>
                    <a:p>
                      <a:pPr algn="ctr" fontAlgn="b"/>
                      <a:r>
                        <a:rPr lang="en-US" sz="1200" b="0" i="0" u="none" strike="noStrike" dirty="0">
                          <a:solidFill>
                            <a:srgbClr val="002060"/>
                          </a:solidFill>
                          <a:effectLst/>
                          <a:latin typeface="+mn-lt"/>
                        </a:rPr>
                        <a:t>Seminar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סמינר</a:t>
                      </a:r>
                    </a:p>
                  </a:txBody>
                  <a:tcPr marL="9525" marR="9525" marT="9525" marB="0" anchor="ctr">
                    <a:solidFill>
                      <a:schemeClr val="bg1"/>
                    </a:solidFill>
                  </a:tcPr>
                </a:tc>
                <a:tc>
                  <a:txBody>
                    <a:bodyPr/>
                    <a:lstStyle/>
                    <a:p>
                      <a:pPr algn="ctr"/>
                      <a:r>
                        <a:rPr lang="en-US" sz="1200" dirty="0">
                          <a:solidFill>
                            <a:srgbClr val="002060"/>
                          </a:solidFill>
                          <a:latin typeface="+mn-lt"/>
                        </a:rPr>
                        <a:t>5</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569246774"/>
                  </a:ext>
                </a:extLst>
              </a:tr>
              <a:tr h="270000">
                <a:tc>
                  <a:txBody>
                    <a:bodyPr/>
                    <a:lstStyle/>
                    <a:p>
                      <a:pPr algn="ctr" fontAlgn="b"/>
                      <a:r>
                        <a:rPr lang="en-US" sz="1200" b="0" i="0" u="none" strike="noStrike" dirty="0">
                          <a:solidFill>
                            <a:srgbClr val="002060"/>
                          </a:solidFill>
                          <a:effectLst/>
                          <a:latin typeface="+mn-lt"/>
                        </a:rPr>
                        <a:t>Responsible  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 אחראי</a:t>
                      </a:r>
                    </a:p>
                  </a:txBody>
                  <a:tcPr marL="9525" marR="9525" marT="9525" marB="0" anchor="ctr">
                    <a:solidFill>
                      <a:schemeClr val="bg1"/>
                    </a:solidFill>
                  </a:tcPr>
                </a:tc>
                <a:tc>
                  <a:txBody>
                    <a:bodyPr/>
                    <a:lstStyle/>
                    <a:p>
                      <a:pPr algn="ctr" rtl="0"/>
                      <a:r>
                        <a:rPr lang="en-US" sz="1200" dirty="0">
                          <a:solidFill>
                            <a:srgbClr val="002060"/>
                          </a:solidFill>
                          <a:latin typeface="+mn-lt"/>
                        </a:rPr>
                        <a:t>6</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749024974"/>
                  </a:ext>
                </a:extLst>
              </a:tr>
              <a:tr h="270000">
                <a:tc>
                  <a:txBody>
                    <a:bodyPr/>
                    <a:lstStyle/>
                    <a:p>
                      <a:pPr algn="ctr" fontAlgn="b"/>
                      <a:r>
                        <a:rPr lang="en-US" sz="1200" b="0" i="0" u="none" strike="noStrike" dirty="0">
                          <a:solidFill>
                            <a:srgbClr val="002060"/>
                          </a:solidFill>
                          <a:effectLst/>
                          <a:latin typeface="+mn-lt"/>
                        </a:rPr>
                        <a:t>Sport Trainer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מאמן ספורט</a:t>
                      </a:r>
                    </a:p>
                  </a:txBody>
                  <a:tcPr marL="9525" marR="9525" marT="9525" marB="0" anchor="ctr">
                    <a:solidFill>
                      <a:schemeClr val="bg1"/>
                    </a:solidFill>
                  </a:tcPr>
                </a:tc>
                <a:tc>
                  <a:txBody>
                    <a:bodyPr/>
                    <a:lstStyle/>
                    <a:p>
                      <a:pPr algn="ctr" rtl="0"/>
                      <a:r>
                        <a:rPr lang="en-US" sz="1200" dirty="0">
                          <a:solidFill>
                            <a:srgbClr val="002060"/>
                          </a:solidFill>
                          <a:latin typeface="+mn-lt"/>
                        </a:rPr>
                        <a:t>7</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966514919"/>
                  </a:ext>
                </a:extLst>
              </a:tr>
              <a:tr h="270000">
                <a:tc>
                  <a:txBody>
                    <a:bodyPr/>
                    <a:lstStyle/>
                    <a:p>
                      <a:pPr algn="ctr" fontAlgn="b"/>
                      <a:r>
                        <a:rPr lang="en-US" sz="1200" b="0" i="0" u="none" strike="noStrike" dirty="0">
                          <a:solidFill>
                            <a:srgbClr val="002060"/>
                          </a:solidFill>
                          <a:effectLst/>
                          <a:latin typeface="+mn-lt"/>
                        </a:rPr>
                        <a:t>Teacher Assistant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תומך הוראה</a:t>
                      </a:r>
                    </a:p>
                  </a:txBody>
                  <a:tcPr marL="9525" marR="9525" marT="9525" marB="0" anchor="ctr">
                    <a:solidFill>
                      <a:schemeClr val="bg1"/>
                    </a:solidFill>
                  </a:tcPr>
                </a:tc>
                <a:tc>
                  <a:txBody>
                    <a:bodyPr/>
                    <a:lstStyle/>
                    <a:p>
                      <a:pPr algn="ctr" rtl="0"/>
                      <a:r>
                        <a:rPr lang="en-US" sz="1200" dirty="0">
                          <a:solidFill>
                            <a:srgbClr val="002060"/>
                          </a:solidFill>
                          <a:latin typeface="+mn-lt"/>
                        </a:rPr>
                        <a:t>8</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579852541"/>
                  </a:ext>
                </a:extLst>
              </a:tr>
              <a:tr h="270000">
                <a:tc>
                  <a:txBody>
                    <a:bodyPr/>
                    <a:lstStyle/>
                    <a:p>
                      <a:pPr algn="ctr" fontAlgn="b"/>
                      <a:r>
                        <a:rPr lang="en-US" sz="1200" b="0" i="0" u="none" strike="noStrike" dirty="0">
                          <a:solidFill>
                            <a:srgbClr val="002060"/>
                          </a:solidFill>
                          <a:effectLst/>
                          <a:latin typeface="+mn-lt"/>
                        </a:rPr>
                        <a:t>Responsible  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 אחראי</a:t>
                      </a:r>
                    </a:p>
                  </a:txBody>
                  <a:tcPr marL="9525" marR="9525" marT="9525" marB="0" anchor="ctr">
                    <a:solidFill>
                      <a:schemeClr val="bg1"/>
                    </a:solidFill>
                  </a:tcPr>
                </a:tc>
                <a:tc>
                  <a:txBody>
                    <a:bodyPr/>
                    <a:lstStyle/>
                    <a:p>
                      <a:pPr algn="ctr" rtl="0"/>
                      <a:r>
                        <a:rPr lang="en-US" sz="1200" dirty="0">
                          <a:solidFill>
                            <a:srgbClr val="002060"/>
                          </a:solidFill>
                          <a:latin typeface="+mn-lt"/>
                        </a:rPr>
                        <a:t>9</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960081154"/>
                  </a:ext>
                </a:extLst>
              </a:tr>
            </a:tbl>
          </a:graphicData>
        </a:graphic>
      </p:graphicFrame>
    </p:spTree>
    <p:extLst>
      <p:ext uri="{BB962C8B-B14F-4D97-AF65-F5344CB8AC3E}">
        <p14:creationId xmlns:p14="http://schemas.microsoft.com/office/powerpoint/2010/main" val="110285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4F350-4A10-23AF-6EA4-C10F690C4F18}"/>
            </a:ext>
          </a:extLst>
        </p:cNvPr>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83BCF74-C469-0A00-18AC-E8AA9E31B5C1}"/>
              </a:ext>
            </a:extLst>
          </p:cNvPr>
          <p:cNvSpPr>
            <a:spLocks noGrp="1"/>
          </p:cNvSpPr>
          <p:nvPr>
            <p:ph type="body" sz="quarter" idx="11"/>
          </p:nvPr>
        </p:nvSpPr>
        <p:spPr>
          <a:xfrm>
            <a:off x="211690" y="127198"/>
            <a:ext cx="4990692" cy="458590"/>
          </a:xfrm>
        </p:spPr>
        <p:txBody>
          <a:bodyPr>
            <a:normAutofit/>
          </a:bodyPr>
          <a:lstStyle/>
          <a:p>
            <a:r>
              <a:rPr lang="he-IL" dirty="0"/>
              <a:t>בעלי תפקיד ל </a:t>
            </a:r>
            <a:r>
              <a:rPr lang="en-US" dirty="0"/>
              <a:t>Moodle</a:t>
            </a:r>
            <a:r>
              <a:rPr lang="he-IL" dirty="0"/>
              <a:t> ברמת מקצוע</a:t>
            </a:r>
            <a:endParaRPr lang="en-IL" dirty="0"/>
          </a:p>
        </p:txBody>
      </p:sp>
      <p:sp>
        <p:nvSpPr>
          <p:cNvPr id="4" name="מציין מיקום טקסט 3">
            <a:extLst>
              <a:ext uri="{FF2B5EF4-FFF2-40B4-BE49-F238E27FC236}">
                <a16:creationId xmlns:a16="http://schemas.microsoft.com/office/drawing/2014/main" id="{07AB56C9-6EDF-28D0-99AD-1BDE5C71E30F}"/>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126A5F7A-9A58-CDB5-EB8C-769D2384FA50}"/>
              </a:ext>
            </a:extLst>
          </p:cNvPr>
          <p:cNvSpPr>
            <a:spLocks noGrp="1"/>
          </p:cNvSpPr>
          <p:nvPr>
            <p:ph type="sldNum" sz="quarter" idx="15"/>
          </p:nvPr>
        </p:nvSpPr>
        <p:spPr/>
        <p:txBody>
          <a:bodyPr/>
          <a:lstStyle/>
          <a:p>
            <a:fld id="{5C5AAAA0-74BB-4856-BC89-C9A023718E07}" type="slidenum">
              <a:rPr lang="en-US" smtClean="0"/>
              <a:pPr/>
              <a:t>16</a:t>
            </a:fld>
            <a:endParaRPr lang="en-US"/>
          </a:p>
        </p:txBody>
      </p:sp>
      <p:pic>
        <p:nvPicPr>
          <p:cNvPr id="6" name="תמונה 5">
            <a:extLst>
              <a:ext uri="{FF2B5EF4-FFF2-40B4-BE49-F238E27FC236}">
                <a16:creationId xmlns:a16="http://schemas.microsoft.com/office/drawing/2014/main" id="{34509815-A3C8-F6A6-F841-DFEB5DC7B4B5}"/>
              </a:ext>
            </a:extLst>
          </p:cNvPr>
          <p:cNvPicPr>
            <a:picLocks noChangeAspect="1"/>
          </p:cNvPicPr>
          <p:nvPr/>
        </p:nvPicPr>
        <p:blipFill>
          <a:blip r:embed="rId2"/>
          <a:stretch>
            <a:fillRect/>
          </a:stretch>
        </p:blipFill>
        <p:spPr>
          <a:xfrm>
            <a:off x="2445405" y="946676"/>
            <a:ext cx="6698596" cy="4196824"/>
          </a:xfrm>
          <a:prstGeom prst="rect">
            <a:avLst/>
          </a:prstGeom>
        </p:spPr>
      </p:pic>
      <p:cxnSp>
        <p:nvCxnSpPr>
          <p:cNvPr id="11" name="מחבר חץ ישר 10">
            <a:extLst>
              <a:ext uri="{FF2B5EF4-FFF2-40B4-BE49-F238E27FC236}">
                <a16:creationId xmlns:a16="http://schemas.microsoft.com/office/drawing/2014/main" id="{D309FBEB-3C68-3163-38D6-0D514B619E41}"/>
              </a:ext>
            </a:extLst>
          </p:cNvPr>
          <p:cNvCxnSpPr>
            <a:cxnSpLocks/>
          </p:cNvCxnSpPr>
          <p:nvPr/>
        </p:nvCxnSpPr>
        <p:spPr>
          <a:xfrm flipH="1">
            <a:off x="4926360" y="2885209"/>
            <a:ext cx="3171622" cy="1598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מחבר חץ ישר 11">
            <a:extLst>
              <a:ext uri="{FF2B5EF4-FFF2-40B4-BE49-F238E27FC236}">
                <a16:creationId xmlns:a16="http://schemas.microsoft.com/office/drawing/2014/main" id="{31B9CD5D-4EF8-17B4-5A24-AFCD73C9E87D}"/>
              </a:ext>
            </a:extLst>
          </p:cNvPr>
          <p:cNvCxnSpPr>
            <a:cxnSpLocks/>
          </p:cNvCxnSpPr>
          <p:nvPr/>
        </p:nvCxnSpPr>
        <p:spPr>
          <a:xfrm flipH="1" flipV="1">
            <a:off x="4916402" y="2549327"/>
            <a:ext cx="3119234" cy="23203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מחבר חץ ישר 17">
            <a:extLst>
              <a:ext uri="{FF2B5EF4-FFF2-40B4-BE49-F238E27FC236}">
                <a16:creationId xmlns:a16="http://schemas.microsoft.com/office/drawing/2014/main" id="{2A800999-7C9E-97F3-571A-901A1B56D1FA}"/>
              </a:ext>
            </a:extLst>
          </p:cNvPr>
          <p:cNvCxnSpPr>
            <a:cxnSpLocks/>
          </p:cNvCxnSpPr>
          <p:nvPr/>
        </p:nvCxnSpPr>
        <p:spPr>
          <a:xfrm flipH="1" flipV="1">
            <a:off x="4989444" y="4494738"/>
            <a:ext cx="2836923" cy="51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מחבר חץ ישר 21">
            <a:extLst>
              <a:ext uri="{FF2B5EF4-FFF2-40B4-BE49-F238E27FC236}">
                <a16:creationId xmlns:a16="http://schemas.microsoft.com/office/drawing/2014/main" id="{F50D794E-6BC4-534C-8A80-D7C6D7E9E573}"/>
              </a:ext>
            </a:extLst>
          </p:cNvPr>
          <p:cNvCxnSpPr>
            <a:cxnSpLocks/>
          </p:cNvCxnSpPr>
          <p:nvPr/>
        </p:nvCxnSpPr>
        <p:spPr>
          <a:xfrm flipH="1" flipV="1">
            <a:off x="4926360" y="2826327"/>
            <a:ext cx="3176029" cy="16684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2" name="Table 5">
            <a:extLst>
              <a:ext uri="{FF2B5EF4-FFF2-40B4-BE49-F238E27FC236}">
                <a16:creationId xmlns:a16="http://schemas.microsoft.com/office/drawing/2014/main" id="{911C0D52-0C69-78A8-594D-C1615B36F5A1}"/>
              </a:ext>
            </a:extLst>
          </p:cNvPr>
          <p:cNvGraphicFramePr>
            <a:graphicFrameLocks/>
          </p:cNvGraphicFramePr>
          <p:nvPr>
            <p:extLst>
              <p:ext uri="{D42A27DB-BD31-4B8C-83A1-F6EECF244321}">
                <p14:modId xmlns:p14="http://schemas.microsoft.com/office/powerpoint/2010/main" val="43126864"/>
              </p:ext>
            </p:extLst>
          </p:nvPr>
        </p:nvGraphicFramePr>
        <p:xfrm>
          <a:off x="713509" y="1819907"/>
          <a:ext cx="4192935" cy="3049750"/>
        </p:xfrm>
        <a:graphic>
          <a:graphicData uri="http://schemas.openxmlformats.org/drawingml/2006/table">
            <a:tbl>
              <a:tblPr firstRow="1" bandRow="1"/>
              <a:tblGrid>
                <a:gridCol w="2166947">
                  <a:extLst>
                    <a:ext uri="{9D8B030D-6E8A-4147-A177-3AD203B41FA5}">
                      <a16:colId xmlns:a16="http://schemas.microsoft.com/office/drawing/2014/main" val="3242511196"/>
                    </a:ext>
                  </a:extLst>
                </a:gridCol>
                <a:gridCol w="1625209">
                  <a:extLst>
                    <a:ext uri="{9D8B030D-6E8A-4147-A177-3AD203B41FA5}">
                      <a16:colId xmlns:a16="http://schemas.microsoft.com/office/drawing/2014/main" val="2229433507"/>
                    </a:ext>
                  </a:extLst>
                </a:gridCol>
                <a:gridCol w="400779">
                  <a:extLst>
                    <a:ext uri="{9D8B030D-6E8A-4147-A177-3AD203B41FA5}">
                      <a16:colId xmlns:a16="http://schemas.microsoft.com/office/drawing/2014/main" val="485023959"/>
                    </a:ext>
                  </a:extLst>
                </a:gridCol>
              </a:tblGrid>
              <a:tr h="306550">
                <a:tc>
                  <a:txBody>
                    <a:bodyPr/>
                    <a:lstStyle/>
                    <a:p>
                      <a:pPr algn="ctr"/>
                      <a:r>
                        <a:rPr lang="he-IL" sz="1200" dirty="0">
                          <a:solidFill>
                            <a:schemeClr val="bg1"/>
                          </a:solidFill>
                          <a:latin typeface="+mn-lt"/>
                        </a:rPr>
                        <a:t>תיאור אנגלית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תיאור עברית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a:t>
                      </a:r>
                      <a:endParaRPr lang="en-IL" sz="1200" dirty="0">
                        <a:solidFill>
                          <a:schemeClr val="bg1"/>
                        </a:solidFill>
                        <a:latin typeface="+mn-lt"/>
                      </a:endParaRPr>
                    </a:p>
                  </a:txBody>
                  <a:tcPr marL="0" marR="0" marT="0" marB="0" anchor="ctr">
                    <a:solidFill>
                      <a:schemeClr val="tx2"/>
                    </a:solidFill>
                  </a:tcPr>
                </a:tc>
                <a:extLst>
                  <a:ext uri="{0D108BD9-81ED-4DB2-BD59-A6C34878D82A}">
                    <a16:rowId xmlns:a16="http://schemas.microsoft.com/office/drawing/2014/main" val="810313911"/>
                  </a:ext>
                </a:extLst>
              </a:tr>
              <a:tr h="270000">
                <a:tc>
                  <a:txBody>
                    <a:bodyPr/>
                    <a:lstStyle/>
                    <a:p>
                      <a:pPr algn="ctr" fontAlgn="b"/>
                      <a:r>
                        <a:rPr lang="en-US" sz="1200" b="0" i="0" u="none" strike="noStrike" dirty="0">
                          <a:solidFill>
                            <a:srgbClr val="002060"/>
                          </a:solidFill>
                          <a:effectLst/>
                          <a:latin typeface="+mn-lt"/>
                        </a:rPr>
                        <a:t>student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סטודנט</a:t>
                      </a:r>
                    </a:p>
                  </a:txBody>
                  <a:tcPr marL="9525" marR="9525" marT="9525" marB="0" anchor="ctr">
                    <a:solidFill>
                      <a:schemeClr val="bg1"/>
                    </a:solidFill>
                  </a:tcPr>
                </a:tc>
                <a:tc>
                  <a:txBody>
                    <a:bodyPr/>
                    <a:lstStyle/>
                    <a:p>
                      <a:pPr algn="ctr"/>
                      <a:r>
                        <a:rPr lang="en-US" sz="1200" dirty="0">
                          <a:solidFill>
                            <a:srgbClr val="002060"/>
                          </a:solidFill>
                          <a:latin typeface="+mn-lt"/>
                        </a:rPr>
                        <a:t>0</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438287932"/>
                  </a:ext>
                </a:extLst>
              </a:tr>
              <a:tr h="270000">
                <a:tc>
                  <a:txBody>
                    <a:bodyPr/>
                    <a:lstStyle/>
                    <a:p>
                      <a:pPr algn="ctr" fontAlgn="b"/>
                      <a:r>
                        <a:rPr lang="en-US" sz="1200" b="0" i="0" u="none" strike="noStrike" dirty="0">
                          <a:solidFill>
                            <a:srgbClr val="002060"/>
                          </a:solidFill>
                          <a:effectLst/>
                          <a:latin typeface="+mn-lt"/>
                        </a:rPr>
                        <a:t>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a:t>
                      </a:r>
                    </a:p>
                  </a:txBody>
                  <a:tcPr marL="9525" marR="9525" marT="9525" marB="0" anchor="ctr">
                    <a:solidFill>
                      <a:schemeClr val="bg1"/>
                    </a:solidFill>
                  </a:tcPr>
                </a:tc>
                <a:tc>
                  <a:txBody>
                    <a:bodyPr/>
                    <a:lstStyle/>
                    <a:p>
                      <a:pPr algn="ctr"/>
                      <a:r>
                        <a:rPr lang="en-US" sz="1200" dirty="0">
                          <a:solidFill>
                            <a:srgbClr val="002060"/>
                          </a:solidFill>
                          <a:latin typeface="+mn-lt"/>
                        </a:rPr>
                        <a:t>1</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162773879"/>
                  </a:ext>
                </a:extLst>
              </a:tr>
              <a:tr h="0">
                <a:tc>
                  <a:txBody>
                    <a:bodyPr/>
                    <a:lstStyle/>
                    <a:p>
                      <a:pPr algn="ctr" fontAlgn="b"/>
                      <a:r>
                        <a:rPr lang="en-US" sz="1200" b="0" i="0" u="none" strike="noStrike" dirty="0">
                          <a:solidFill>
                            <a:srgbClr val="002060"/>
                          </a:solidFill>
                          <a:effectLst/>
                          <a:latin typeface="+mn-lt"/>
                        </a:rPr>
                        <a:t>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a:t>
                      </a:r>
                    </a:p>
                  </a:txBody>
                  <a:tcPr marL="9525" marR="9525" marT="9525" marB="0" anchor="ctr">
                    <a:solidFill>
                      <a:schemeClr val="bg1"/>
                    </a:solidFill>
                  </a:tcPr>
                </a:tc>
                <a:tc>
                  <a:txBody>
                    <a:bodyPr/>
                    <a:lstStyle/>
                    <a:p>
                      <a:pPr algn="ctr"/>
                      <a:r>
                        <a:rPr lang="en-US" sz="1200" dirty="0">
                          <a:solidFill>
                            <a:srgbClr val="002060"/>
                          </a:solidFill>
                          <a:latin typeface="+mn-lt"/>
                        </a:rPr>
                        <a:t>2</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463198421"/>
                  </a:ext>
                </a:extLst>
              </a:tr>
              <a:tr h="270000">
                <a:tc>
                  <a:txBody>
                    <a:bodyPr/>
                    <a:lstStyle/>
                    <a:p>
                      <a:pPr algn="ctr" fontAlgn="b"/>
                      <a:r>
                        <a:rPr lang="en-US" sz="1200" b="0" i="0" u="none" strike="noStrike" dirty="0">
                          <a:solidFill>
                            <a:srgbClr val="002060"/>
                          </a:solidFill>
                          <a:effectLst/>
                          <a:latin typeface="+mn-lt"/>
                        </a:rPr>
                        <a:t>Laboratory responsible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אחראי מעבדה</a:t>
                      </a:r>
                    </a:p>
                  </a:txBody>
                  <a:tcPr marL="9525" marR="9525" marT="9525" marB="0" anchor="ctr">
                    <a:solidFill>
                      <a:schemeClr val="bg1"/>
                    </a:solidFill>
                  </a:tcPr>
                </a:tc>
                <a:tc>
                  <a:txBody>
                    <a:bodyPr/>
                    <a:lstStyle/>
                    <a:p>
                      <a:pPr algn="ctr"/>
                      <a:r>
                        <a:rPr lang="en-US" sz="1200" dirty="0">
                          <a:solidFill>
                            <a:srgbClr val="002060"/>
                          </a:solidFill>
                          <a:latin typeface="+mn-lt"/>
                        </a:rPr>
                        <a:t>3</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612073858"/>
                  </a:ext>
                </a:extLst>
              </a:tr>
              <a:tr h="270000">
                <a:tc>
                  <a:txBody>
                    <a:bodyPr/>
                    <a:lstStyle/>
                    <a:p>
                      <a:pPr algn="ctr" fontAlgn="b"/>
                      <a:r>
                        <a:rPr lang="en-US" sz="1200" b="0" i="0" u="none" strike="noStrike" dirty="0">
                          <a:solidFill>
                            <a:srgbClr val="002060"/>
                          </a:solidFill>
                          <a:effectLst/>
                          <a:latin typeface="+mn-lt"/>
                        </a:rPr>
                        <a:t>Project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פרויקט</a:t>
                      </a:r>
                    </a:p>
                  </a:txBody>
                  <a:tcPr marL="9525" marR="9525" marT="9525" marB="0" anchor="ctr">
                    <a:solidFill>
                      <a:schemeClr val="bg1"/>
                    </a:solidFill>
                  </a:tcPr>
                </a:tc>
                <a:tc>
                  <a:txBody>
                    <a:bodyPr/>
                    <a:lstStyle/>
                    <a:p>
                      <a:pPr algn="ctr"/>
                      <a:r>
                        <a:rPr lang="en-US" sz="1200" dirty="0">
                          <a:solidFill>
                            <a:srgbClr val="002060"/>
                          </a:solidFill>
                          <a:latin typeface="+mn-lt"/>
                        </a:rPr>
                        <a:t>4</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859623049"/>
                  </a:ext>
                </a:extLst>
              </a:tr>
              <a:tr h="270000">
                <a:tc>
                  <a:txBody>
                    <a:bodyPr/>
                    <a:lstStyle/>
                    <a:p>
                      <a:pPr algn="ctr" fontAlgn="b"/>
                      <a:r>
                        <a:rPr lang="en-US" sz="1200" b="0" i="0" u="none" strike="noStrike" dirty="0">
                          <a:solidFill>
                            <a:srgbClr val="002060"/>
                          </a:solidFill>
                          <a:effectLst/>
                          <a:latin typeface="+mn-lt"/>
                        </a:rPr>
                        <a:t>Seminar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סמינר</a:t>
                      </a:r>
                    </a:p>
                  </a:txBody>
                  <a:tcPr marL="9525" marR="9525" marT="9525" marB="0" anchor="ctr">
                    <a:solidFill>
                      <a:schemeClr val="bg1"/>
                    </a:solidFill>
                  </a:tcPr>
                </a:tc>
                <a:tc>
                  <a:txBody>
                    <a:bodyPr/>
                    <a:lstStyle/>
                    <a:p>
                      <a:pPr algn="ctr"/>
                      <a:r>
                        <a:rPr lang="en-US" sz="1200" dirty="0">
                          <a:solidFill>
                            <a:srgbClr val="002060"/>
                          </a:solidFill>
                          <a:latin typeface="+mn-lt"/>
                        </a:rPr>
                        <a:t>5</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569246774"/>
                  </a:ext>
                </a:extLst>
              </a:tr>
              <a:tr h="270000">
                <a:tc>
                  <a:txBody>
                    <a:bodyPr/>
                    <a:lstStyle/>
                    <a:p>
                      <a:pPr algn="ctr" fontAlgn="b"/>
                      <a:r>
                        <a:rPr lang="en-US" sz="1200" b="0" i="0" u="none" strike="noStrike" dirty="0">
                          <a:solidFill>
                            <a:srgbClr val="002060"/>
                          </a:solidFill>
                          <a:effectLst/>
                          <a:latin typeface="+mn-lt"/>
                        </a:rPr>
                        <a:t>Responsible  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 אחראי</a:t>
                      </a:r>
                    </a:p>
                  </a:txBody>
                  <a:tcPr marL="9525" marR="9525" marT="9525" marB="0" anchor="ctr">
                    <a:solidFill>
                      <a:schemeClr val="bg1"/>
                    </a:solidFill>
                  </a:tcPr>
                </a:tc>
                <a:tc>
                  <a:txBody>
                    <a:bodyPr/>
                    <a:lstStyle/>
                    <a:p>
                      <a:pPr algn="ctr" rtl="0"/>
                      <a:r>
                        <a:rPr lang="en-US" sz="1200" dirty="0">
                          <a:solidFill>
                            <a:srgbClr val="002060"/>
                          </a:solidFill>
                          <a:latin typeface="+mn-lt"/>
                        </a:rPr>
                        <a:t>6</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749024974"/>
                  </a:ext>
                </a:extLst>
              </a:tr>
              <a:tr h="270000">
                <a:tc>
                  <a:txBody>
                    <a:bodyPr/>
                    <a:lstStyle/>
                    <a:p>
                      <a:pPr algn="ctr" fontAlgn="b"/>
                      <a:r>
                        <a:rPr lang="en-US" sz="1200" b="0" i="0" u="none" strike="noStrike" dirty="0">
                          <a:solidFill>
                            <a:srgbClr val="002060"/>
                          </a:solidFill>
                          <a:effectLst/>
                          <a:latin typeface="+mn-lt"/>
                        </a:rPr>
                        <a:t>Sport Trainer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מאמן ספורט</a:t>
                      </a:r>
                    </a:p>
                  </a:txBody>
                  <a:tcPr marL="9525" marR="9525" marT="9525" marB="0" anchor="ctr">
                    <a:solidFill>
                      <a:schemeClr val="bg1"/>
                    </a:solidFill>
                  </a:tcPr>
                </a:tc>
                <a:tc>
                  <a:txBody>
                    <a:bodyPr/>
                    <a:lstStyle/>
                    <a:p>
                      <a:pPr algn="ctr" rtl="0"/>
                      <a:r>
                        <a:rPr lang="en-US" sz="1200" dirty="0">
                          <a:solidFill>
                            <a:srgbClr val="002060"/>
                          </a:solidFill>
                          <a:latin typeface="+mn-lt"/>
                        </a:rPr>
                        <a:t>7</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966514919"/>
                  </a:ext>
                </a:extLst>
              </a:tr>
              <a:tr h="270000">
                <a:tc>
                  <a:txBody>
                    <a:bodyPr/>
                    <a:lstStyle/>
                    <a:p>
                      <a:pPr algn="ctr" fontAlgn="b"/>
                      <a:r>
                        <a:rPr lang="en-US" sz="1200" b="0" i="0" u="none" strike="noStrike" dirty="0">
                          <a:solidFill>
                            <a:srgbClr val="002060"/>
                          </a:solidFill>
                          <a:effectLst/>
                          <a:latin typeface="+mn-lt"/>
                        </a:rPr>
                        <a:t>Teacher Assistant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תומך הוראה</a:t>
                      </a:r>
                    </a:p>
                  </a:txBody>
                  <a:tcPr marL="9525" marR="9525" marT="9525" marB="0" anchor="ctr">
                    <a:solidFill>
                      <a:schemeClr val="bg1"/>
                    </a:solidFill>
                  </a:tcPr>
                </a:tc>
                <a:tc>
                  <a:txBody>
                    <a:bodyPr/>
                    <a:lstStyle/>
                    <a:p>
                      <a:pPr algn="ctr" rtl="0"/>
                      <a:r>
                        <a:rPr lang="en-US" sz="1200" dirty="0">
                          <a:solidFill>
                            <a:srgbClr val="002060"/>
                          </a:solidFill>
                          <a:latin typeface="+mn-lt"/>
                        </a:rPr>
                        <a:t>8</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579852541"/>
                  </a:ext>
                </a:extLst>
              </a:tr>
              <a:tr h="270000">
                <a:tc>
                  <a:txBody>
                    <a:bodyPr/>
                    <a:lstStyle/>
                    <a:p>
                      <a:pPr algn="ctr" fontAlgn="b"/>
                      <a:r>
                        <a:rPr lang="en-US" sz="1200" b="0" i="0" u="none" strike="noStrike" dirty="0">
                          <a:solidFill>
                            <a:srgbClr val="002060"/>
                          </a:solidFill>
                          <a:effectLst/>
                          <a:latin typeface="+mn-lt"/>
                        </a:rPr>
                        <a:t>Responsible  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 אחראי</a:t>
                      </a:r>
                    </a:p>
                  </a:txBody>
                  <a:tcPr marL="9525" marR="9525" marT="9525" marB="0" anchor="ctr">
                    <a:solidFill>
                      <a:schemeClr val="bg1"/>
                    </a:solidFill>
                  </a:tcPr>
                </a:tc>
                <a:tc>
                  <a:txBody>
                    <a:bodyPr/>
                    <a:lstStyle/>
                    <a:p>
                      <a:pPr algn="ctr" rtl="0"/>
                      <a:r>
                        <a:rPr lang="en-US" sz="1200" dirty="0">
                          <a:solidFill>
                            <a:srgbClr val="002060"/>
                          </a:solidFill>
                          <a:latin typeface="+mn-lt"/>
                        </a:rPr>
                        <a:t>9</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960081154"/>
                  </a:ext>
                </a:extLst>
              </a:tr>
            </a:tbl>
          </a:graphicData>
        </a:graphic>
      </p:graphicFrame>
      <p:cxnSp>
        <p:nvCxnSpPr>
          <p:cNvPr id="26" name="מחבר חץ ישר 25">
            <a:extLst>
              <a:ext uri="{FF2B5EF4-FFF2-40B4-BE49-F238E27FC236}">
                <a16:creationId xmlns:a16="http://schemas.microsoft.com/office/drawing/2014/main" id="{FAA4E86A-9D90-B72A-DF8E-FC7BAC55BC5E}"/>
              </a:ext>
            </a:extLst>
          </p:cNvPr>
          <p:cNvCxnSpPr>
            <a:cxnSpLocks/>
          </p:cNvCxnSpPr>
          <p:nvPr/>
        </p:nvCxnSpPr>
        <p:spPr>
          <a:xfrm flipH="1">
            <a:off x="4926360" y="2695889"/>
            <a:ext cx="3234706" cy="12526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תיבת טקסט 27">
            <a:extLst>
              <a:ext uri="{FF2B5EF4-FFF2-40B4-BE49-F238E27FC236}">
                <a16:creationId xmlns:a16="http://schemas.microsoft.com/office/drawing/2014/main" id="{0A1791F5-4E1F-FC63-9C59-F703C5648F33}"/>
              </a:ext>
            </a:extLst>
          </p:cNvPr>
          <p:cNvSpPr txBox="1"/>
          <p:nvPr/>
        </p:nvSpPr>
        <p:spPr>
          <a:xfrm>
            <a:off x="423003" y="1158194"/>
            <a:ext cx="3913470" cy="400110"/>
          </a:xfrm>
          <a:prstGeom prst="rect">
            <a:avLst/>
          </a:prstGeom>
          <a:solidFill>
            <a:srgbClr val="92D050"/>
          </a:solidFill>
        </p:spPr>
        <p:txBody>
          <a:bodyPr wrap="square" rtlCol="0">
            <a:spAutoFit/>
          </a:bodyPr>
          <a:lstStyle/>
          <a:p>
            <a:pPr algn="ctr" rtl="1"/>
            <a:r>
              <a:rPr lang="he-IL" sz="1000" dirty="0"/>
              <a:t>בעלי תפקיד ברמת מקצוע עבור המודל משוכפלים עבור כל קבוצות הרישום וקבוצות הלימוד שמתחת למקצוע</a:t>
            </a:r>
            <a:endParaRPr lang="en-IL" sz="1000" dirty="0"/>
          </a:p>
        </p:txBody>
      </p:sp>
    </p:spTree>
    <p:extLst>
      <p:ext uri="{BB962C8B-B14F-4D97-AF65-F5344CB8AC3E}">
        <p14:creationId xmlns:p14="http://schemas.microsoft.com/office/powerpoint/2010/main" val="53306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75904-BE28-20F4-F49D-F7E00A6E0EBE}"/>
            </a:ext>
          </a:extLst>
        </p:cNvPr>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818318FA-E4E1-8717-E2A0-38619B6ECF54}"/>
              </a:ext>
            </a:extLst>
          </p:cNvPr>
          <p:cNvSpPr>
            <a:spLocks noGrp="1"/>
          </p:cNvSpPr>
          <p:nvPr>
            <p:ph type="body" sz="quarter" idx="10"/>
          </p:nvPr>
        </p:nvSpPr>
        <p:spPr/>
        <p:txBody>
          <a:bodyPr/>
          <a:lstStyle/>
          <a:p>
            <a:endParaRPr lang="en-IL" dirty="0"/>
          </a:p>
        </p:txBody>
      </p:sp>
      <p:sp>
        <p:nvSpPr>
          <p:cNvPr id="4" name="מציין מיקום טקסט 3">
            <a:extLst>
              <a:ext uri="{FF2B5EF4-FFF2-40B4-BE49-F238E27FC236}">
                <a16:creationId xmlns:a16="http://schemas.microsoft.com/office/drawing/2014/main" id="{C517713B-8026-2B0E-62A9-CB0C855FE09F}"/>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EEDC5B2C-DC86-2655-6070-29125D57DB2F}"/>
              </a:ext>
            </a:extLst>
          </p:cNvPr>
          <p:cNvSpPr>
            <a:spLocks noGrp="1"/>
          </p:cNvSpPr>
          <p:nvPr>
            <p:ph type="sldNum" sz="quarter" idx="15"/>
          </p:nvPr>
        </p:nvSpPr>
        <p:spPr/>
        <p:txBody>
          <a:bodyPr/>
          <a:lstStyle/>
          <a:p>
            <a:fld id="{5C5AAAA0-74BB-4856-BC89-C9A023718E07}" type="slidenum">
              <a:rPr lang="en-US" smtClean="0"/>
              <a:pPr/>
              <a:t>17</a:t>
            </a:fld>
            <a:endParaRPr lang="en-US"/>
          </a:p>
        </p:txBody>
      </p:sp>
      <p:pic>
        <p:nvPicPr>
          <p:cNvPr id="8" name="תמונה 7">
            <a:extLst>
              <a:ext uri="{FF2B5EF4-FFF2-40B4-BE49-F238E27FC236}">
                <a16:creationId xmlns:a16="http://schemas.microsoft.com/office/drawing/2014/main" id="{19A0605A-ACD1-90C2-766E-384B68CB8D7D}"/>
              </a:ext>
            </a:extLst>
          </p:cNvPr>
          <p:cNvPicPr>
            <a:picLocks noChangeAspect="1"/>
          </p:cNvPicPr>
          <p:nvPr/>
        </p:nvPicPr>
        <p:blipFill>
          <a:blip r:embed="rId2"/>
          <a:stretch>
            <a:fillRect/>
          </a:stretch>
        </p:blipFill>
        <p:spPr>
          <a:xfrm>
            <a:off x="2478325" y="943774"/>
            <a:ext cx="6665675" cy="4199726"/>
          </a:xfrm>
          <a:prstGeom prst="rect">
            <a:avLst/>
          </a:prstGeom>
        </p:spPr>
      </p:pic>
      <p:sp>
        <p:nvSpPr>
          <p:cNvPr id="9" name="מציין מיקום טקסט 2">
            <a:extLst>
              <a:ext uri="{FF2B5EF4-FFF2-40B4-BE49-F238E27FC236}">
                <a16:creationId xmlns:a16="http://schemas.microsoft.com/office/drawing/2014/main" id="{58EE21AD-5B32-68E8-FEFC-E104D9A6899C}"/>
              </a:ext>
            </a:extLst>
          </p:cNvPr>
          <p:cNvSpPr>
            <a:spLocks noGrp="1"/>
          </p:cNvSpPr>
          <p:nvPr>
            <p:ph type="body" sz="quarter" idx="11"/>
          </p:nvPr>
        </p:nvSpPr>
        <p:spPr>
          <a:xfrm>
            <a:off x="533400" y="141190"/>
            <a:ext cx="5347855" cy="458590"/>
          </a:xfrm>
        </p:spPr>
        <p:txBody>
          <a:bodyPr>
            <a:normAutofit fontScale="92500"/>
          </a:bodyPr>
          <a:lstStyle/>
          <a:p>
            <a:r>
              <a:rPr lang="he-IL" dirty="0"/>
              <a:t>בעלי תפקיד ל </a:t>
            </a:r>
            <a:r>
              <a:rPr lang="en-US" dirty="0"/>
              <a:t>Moodle</a:t>
            </a:r>
            <a:r>
              <a:rPr lang="he-IL" dirty="0"/>
              <a:t> ברמת קבוצת רישום</a:t>
            </a:r>
            <a:endParaRPr lang="en-IL" dirty="0"/>
          </a:p>
        </p:txBody>
      </p:sp>
      <p:cxnSp>
        <p:nvCxnSpPr>
          <p:cNvPr id="11" name="מחבר חץ ישר 10">
            <a:extLst>
              <a:ext uri="{FF2B5EF4-FFF2-40B4-BE49-F238E27FC236}">
                <a16:creationId xmlns:a16="http://schemas.microsoft.com/office/drawing/2014/main" id="{ACAE1EDE-F217-66E3-DA68-186E6002227F}"/>
              </a:ext>
            </a:extLst>
          </p:cNvPr>
          <p:cNvCxnSpPr>
            <a:cxnSpLocks/>
          </p:cNvCxnSpPr>
          <p:nvPr/>
        </p:nvCxnSpPr>
        <p:spPr>
          <a:xfrm flipH="1" flipV="1">
            <a:off x="4934152" y="2751465"/>
            <a:ext cx="3069295" cy="18682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מחבר חץ ישר 13">
            <a:extLst>
              <a:ext uri="{FF2B5EF4-FFF2-40B4-BE49-F238E27FC236}">
                <a16:creationId xmlns:a16="http://schemas.microsoft.com/office/drawing/2014/main" id="{D2109186-44F1-2D9F-C08A-F25F77DE7132}"/>
              </a:ext>
            </a:extLst>
          </p:cNvPr>
          <p:cNvCxnSpPr>
            <a:cxnSpLocks/>
          </p:cNvCxnSpPr>
          <p:nvPr/>
        </p:nvCxnSpPr>
        <p:spPr>
          <a:xfrm flipH="1">
            <a:off x="4934153" y="3171690"/>
            <a:ext cx="3118439" cy="697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מחבר חץ ישר 17">
            <a:extLst>
              <a:ext uri="{FF2B5EF4-FFF2-40B4-BE49-F238E27FC236}">
                <a16:creationId xmlns:a16="http://schemas.microsoft.com/office/drawing/2014/main" id="{2DD3C9AA-06C8-79D1-BFA5-10F9F996F545}"/>
              </a:ext>
            </a:extLst>
          </p:cNvPr>
          <p:cNvCxnSpPr>
            <a:cxnSpLocks/>
          </p:cNvCxnSpPr>
          <p:nvPr/>
        </p:nvCxnSpPr>
        <p:spPr>
          <a:xfrm flipH="1" flipV="1">
            <a:off x="4934152" y="4634345"/>
            <a:ext cx="2969286" cy="3613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מחבר חץ ישר 19">
            <a:extLst>
              <a:ext uri="{FF2B5EF4-FFF2-40B4-BE49-F238E27FC236}">
                <a16:creationId xmlns:a16="http://schemas.microsoft.com/office/drawing/2014/main" id="{A0691346-BF35-34FA-9167-8B659E25A549}"/>
              </a:ext>
            </a:extLst>
          </p:cNvPr>
          <p:cNvCxnSpPr>
            <a:cxnSpLocks/>
            <a:endCxn id="3" idx="3"/>
          </p:cNvCxnSpPr>
          <p:nvPr/>
        </p:nvCxnSpPr>
        <p:spPr>
          <a:xfrm flipH="1" flipV="1">
            <a:off x="4934153" y="3548902"/>
            <a:ext cx="2869297" cy="12245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3" name="Table 5">
            <a:extLst>
              <a:ext uri="{FF2B5EF4-FFF2-40B4-BE49-F238E27FC236}">
                <a16:creationId xmlns:a16="http://schemas.microsoft.com/office/drawing/2014/main" id="{79A035CB-1325-6A34-14F2-C914A531E216}"/>
              </a:ext>
            </a:extLst>
          </p:cNvPr>
          <p:cNvGraphicFramePr>
            <a:graphicFrameLocks/>
          </p:cNvGraphicFramePr>
          <p:nvPr>
            <p:extLst>
              <p:ext uri="{D42A27DB-BD31-4B8C-83A1-F6EECF244321}">
                <p14:modId xmlns:p14="http://schemas.microsoft.com/office/powerpoint/2010/main" val="460410782"/>
              </p:ext>
            </p:extLst>
          </p:nvPr>
        </p:nvGraphicFramePr>
        <p:xfrm>
          <a:off x="741218" y="2024027"/>
          <a:ext cx="4192935" cy="3049750"/>
        </p:xfrm>
        <a:graphic>
          <a:graphicData uri="http://schemas.openxmlformats.org/drawingml/2006/table">
            <a:tbl>
              <a:tblPr firstRow="1" bandRow="1"/>
              <a:tblGrid>
                <a:gridCol w="2166947">
                  <a:extLst>
                    <a:ext uri="{9D8B030D-6E8A-4147-A177-3AD203B41FA5}">
                      <a16:colId xmlns:a16="http://schemas.microsoft.com/office/drawing/2014/main" val="3242511196"/>
                    </a:ext>
                  </a:extLst>
                </a:gridCol>
                <a:gridCol w="1625209">
                  <a:extLst>
                    <a:ext uri="{9D8B030D-6E8A-4147-A177-3AD203B41FA5}">
                      <a16:colId xmlns:a16="http://schemas.microsoft.com/office/drawing/2014/main" val="2229433507"/>
                    </a:ext>
                  </a:extLst>
                </a:gridCol>
                <a:gridCol w="400779">
                  <a:extLst>
                    <a:ext uri="{9D8B030D-6E8A-4147-A177-3AD203B41FA5}">
                      <a16:colId xmlns:a16="http://schemas.microsoft.com/office/drawing/2014/main" val="485023959"/>
                    </a:ext>
                  </a:extLst>
                </a:gridCol>
              </a:tblGrid>
              <a:tr h="306550">
                <a:tc>
                  <a:txBody>
                    <a:bodyPr/>
                    <a:lstStyle/>
                    <a:p>
                      <a:pPr algn="ctr"/>
                      <a:r>
                        <a:rPr lang="he-IL" sz="1200" dirty="0">
                          <a:solidFill>
                            <a:schemeClr val="bg1"/>
                          </a:solidFill>
                          <a:latin typeface="+mn-lt"/>
                        </a:rPr>
                        <a:t>תיאור אנגלית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תיאור עברית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a:t>
                      </a:r>
                      <a:endParaRPr lang="en-IL" sz="1200" dirty="0">
                        <a:solidFill>
                          <a:schemeClr val="bg1"/>
                        </a:solidFill>
                        <a:latin typeface="+mn-lt"/>
                      </a:endParaRPr>
                    </a:p>
                  </a:txBody>
                  <a:tcPr marL="0" marR="0" marT="0" marB="0" anchor="ctr">
                    <a:solidFill>
                      <a:schemeClr val="tx2"/>
                    </a:solidFill>
                  </a:tcPr>
                </a:tc>
                <a:extLst>
                  <a:ext uri="{0D108BD9-81ED-4DB2-BD59-A6C34878D82A}">
                    <a16:rowId xmlns:a16="http://schemas.microsoft.com/office/drawing/2014/main" val="810313911"/>
                  </a:ext>
                </a:extLst>
              </a:tr>
              <a:tr h="270000">
                <a:tc>
                  <a:txBody>
                    <a:bodyPr/>
                    <a:lstStyle/>
                    <a:p>
                      <a:pPr algn="ctr" fontAlgn="b"/>
                      <a:r>
                        <a:rPr lang="en-US" sz="1200" b="0" i="0" u="none" strike="noStrike" dirty="0">
                          <a:solidFill>
                            <a:srgbClr val="002060"/>
                          </a:solidFill>
                          <a:effectLst/>
                          <a:latin typeface="+mn-lt"/>
                        </a:rPr>
                        <a:t>student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סטודנט</a:t>
                      </a:r>
                    </a:p>
                  </a:txBody>
                  <a:tcPr marL="9525" marR="9525" marT="9525" marB="0" anchor="ctr">
                    <a:solidFill>
                      <a:schemeClr val="bg1"/>
                    </a:solidFill>
                  </a:tcPr>
                </a:tc>
                <a:tc>
                  <a:txBody>
                    <a:bodyPr/>
                    <a:lstStyle/>
                    <a:p>
                      <a:pPr algn="ctr"/>
                      <a:r>
                        <a:rPr lang="en-US" sz="1200" dirty="0">
                          <a:solidFill>
                            <a:srgbClr val="002060"/>
                          </a:solidFill>
                          <a:latin typeface="+mn-lt"/>
                        </a:rPr>
                        <a:t>0</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438287932"/>
                  </a:ext>
                </a:extLst>
              </a:tr>
              <a:tr h="270000">
                <a:tc>
                  <a:txBody>
                    <a:bodyPr/>
                    <a:lstStyle/>
                    <a:p>
                      <a:pPr algn="ctr" fontAlgn="b"/>
                      <a:r>
                        <a:rPr lang="en-US" sz="1200" b="0" i="0" u="none" strike="noStrike" dirty="0">
                          <a:solidFill>
                            <a:srgbClr val="002060"/>
                          </a:solidFill>
                          <a:effectLst/>
                          <a:latin typeface="+mn-lt"/>
                        </a:rPr>
                        <a:t>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a:t>
                      </a:r>
                    </a:p>
                  </a:txBody>
                  <a:tcPr marL="9525" marR="9525" marT="9525" marB="0" anchor="ctr">
                    <a:solidFill>
                      <a:schemeClr val="bg1"/>
                    </a:solidFill>
                  </a:tcPr>
                </a:tc>
                <a:tc>
                  <a:txBody>
                    <a:bodyPr/>
                    <a:lstStyle/>
                    <a:p>
                      <a:pPr algn="ctr"/>
                      <a:r>
                        <a:rPr lang="en-US" sz="1200" dirty="0">
                          <a:solidFill>
                            <a:srgbClr val="002060"/>
                          </a:solidFill>
                          <a:latin typeface="+mn-lt"/>
                        </a:rPr>
                        <a:t>1</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162773879"/>
                  </a:ext>
                </a:extLst>
              </a:tr>
              <a:tr h="0">
                <a:tc>
                  <a:txBody>
                    <a:bodyPr/>
                    <a:lstStyle/>
                    <a:p>
                      <a:pPr algn="ctr" fontAlgn="b"/>
                      <a:r>
                        <a:rPr lang="en-US" sz="1200" b="0" i="0" u="none" strike="noStrike" dirty="0">
                          <a:solidFill>
                            <a:srgbClr val="002060"/>
                          </a:solidFill>
                          <a:effectLst/>
                          <a:latin typeface="+mn-lt"/>
                        </a:rPr>
                        <a:t>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a:t>
                      </a:r>
                    </a:p>
                  </a:txBody>
                  <a:tcPr marL="9525" marR="9525" marT="9525" marB="0" anchor="ctr">
                    <a:solidFill>
                      <a:schemeClr val="bg1"/>
                    </a:solidFill>
                  </a:tcPr>
                </a:tc>
                <a:tc>
                  <a:txBody>
                    <a:bodyPr/>
                    <a:lstStyle/>
                    <a:p>
                      <a:pPr algn="ctr"/>
                      <a:r>
                        <a:rPr lang="en-US" sz="1200" dirty="0">
                          <a:solidFill>
                            <a:srgbClr val="002060"/>
                          </a:solidFill>
                          <a:latin typeface="+mn-lt"/>
                        </a:rPr>
                        <a:t>2</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463198421"/>
                  </a:ext>
                </a:extLst>
              </a:tr>
              <a:tr h="270000">
                <a:tc>
                  <a:txBody>
                    <a:bodyPr/>
                    <a:lstStyle/>
                    <a:p>
                      <a:pPr algn="ctr" fontAlgn="b"/>
                      <a:r>
                        <a:rPr lang="en-US" sz="1200" b="0" i="0" u="none" strike="noStrike" dirty="0">
                          <a:solidFill>
                            <a:srgbClr val="002060"/>
                          </a:solidFill>
                          <a:effectLst/>
                          <a:latin typeface="+mn-lt"/>
                        </a:rPr>
                        <a:t>Laboratory responsible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אחראי מעבדה</a:t>
                      </a:r>
                    </a:p>
                  </a:txBody>
                  <a:tcPr marL="9525" marR="9525" marT="9525" marB="0" anchor="ctr">
                    <a:solidFill>
                      <a:schemeClr val="bg1"/>
                    </a:solidFill>
                  </a:tcPr>
                </a:tc>
                <a:tc>
                  <a:txBody>
                    <a:bodyPr/>
                    <a:lstStyle/>
                    <a:p>
                      <a:pPr algn="ctr"/>
                      <a:r>
                        <a:rPr lang="en-US" sz="1200" dirty="0">
                          <a:solidFill>
                            <a:srgbClr val="002060"/>
                          </a:solidFill>
                          <a:latin typeface="+mn-lt"/>
                        </a:rPr>
                        <a:t>3</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612073858"/>
                  </a:ext>
                </a:extLst>
              </a:tr>
              <a:tr h="270000">
                <a:tc>
                  <a:txBody>
                    <a:bodyPr/>
                    <a:lstStyle/>
                    <a:p>
                      <a:pPr algn="ctr" fontAlgn="b"/>
                      <a:r>
                        <a:rPr lang="en-US" sz="1200" b="0" i="0" u="none" strike="noStrike" dirty="0">
                          <a:solidFill>
                            <a:srgbClr val="002060"/>
                          </a:solidFill>
                          <a:effectLst/>
                          <a:latin typeface="+mn-lt"/>
                        </a:rPr>
                        <a:t>Project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פרויקט</a:t>
                      </a:r>
                    </a:p>
                  </a:txBody>
                  <a:tcPr marL="9525" marR="9525" marT="9525" marB="0" anchor="ctr">
                    <a:solidFill>
                      <a:schemeClr val="bg1"/>
                    </a:solidFill>
                  </a:tcPr>
                </a:tc>
                <a:tc>
                  <a:txBody>
                    <a:bodyPr/>
                    <a:lstStyle/>
                    <a:p>
                      <a:pPr algn="ctr"/>
                      <a:r>
                        <a:rPr lang="en-US" sz="1200" dirty="0">
                          <a:solidFill>
                            <a:srgbClr val="002060"/>
                          </a:solidFill>
                          <a:latin typeface="+mn-lt"/>
                        </a:rPr>
                        <a:t>4</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859623049"/>
                  </a:ext>
                </a:extLst>
              </a:tr>
              <a:tr h="270000">
                <a:tc>
                  <a:txBody>
                    <a:bodyPr/>
                    <a:lstStyle/>
                    <a:p>
                      <a:pPr algn="ctr" fontAlgn="b"/>
                      <a:r>
                        <a:rPr lang="en-US" sz="1200" b="0" i="0" u="none" strike="noStrike" dirty="0">
                          <a:solidFill>
                            <a:srgbClr val="002060"/>
                          </a:solidFill>
                          <a:effectLst/>
                          <a:latin typeface="+mn-lt"/>
                        </a:rPr>
                        <a:t>Seminar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סמינר</a:t>
                      </a:r>
                    </a:p>
                  </a:txBody>
                  <a:tcPr marL="9525" marR="9525" marT="9525" marB="0" anchor="ctr">
                    <a:solidFill>
                      <a:schemeClr val="bg1"/>
                    </a:solidFill>
                  </a:tcPr>
                </a:tc>
                <a:tc>
                  <a:txBody>
                    <a:bodyPr/>
                    <a:lstStyle/>
                    <a:p>
                      <a:pPr algn="ctr"/>
                      <a:r>
                        <a:rPr lang="en-US" sz="1200" dirty="0">
                          <a:solidFill>
                            <a:srgbClr val="002060"/>
                          </a:solidFill>
                          <a:latin typeface="+mn-lt"/>
                        </a:rPr>
                        <a:t>5</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569246774"/>
                  </a:ext>
                </a:extLst>
              </a:tr>
              <a:tr h="270000">
                <a:tc>
                  <a:txBody>
                    <a:bodyPr/>
                    <a:lstStyle/>
                    <a:p>
                      <a:pPr algn="ctr" fontAlgn="b"/>
                      <a:r>
                        <a:rPr lang="en-US" sz="1200" b="0" i="0" u="none" strike="noStrike" dirty="0">
                          <a:solidFill>
                            <a:srgbClr val="002060"/>
                          </a:solidFill>
                          <a:effectLst/>
                          <a:latin typeface="+mn-lt"/>
                        </a:rPr>
                        <a:t>Responsible  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 אחראי</a:t>
                      </a:r>
                    </a:p>
                  </a:txBody>
                  <a:tcPr marL="9525" marR="9525" marT="9525" marB="0" anchor="ctr">
                    <a:solidFill>
                      <a:schemeClr val="bg1"/>
                    </a:solidFill>
                  </a:tcPr>
                </a:tc>
                <a:tc>
                  <a:txBody>
                    <a:bodyPr/>
                    <a:lstStyle/>
                    <a:p>
                      <a:pPr algn="ctr" rtl="0"/>
                      <a:r>
                        <a:rPr lang="en-US" sz="1200" dirty="0">
                          <a:solidFill>
                            <a:srgbClr val="002060"/>
                          </a:solidFill>
                          <a:latin typeface="+mn-lt"/>
                        </a:rPr>
                        <a:t>6</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749024974"/>
                  </a:ext>
                </a:extLst>
              </a:tr>
              <a:tr h="270000">
                <a:tc>
                  <a:txBody>
                    <a:bodyPr/>
                    <a:lstStyle/>
                    <a:p>
                      <a:pPr algn="ctr" fontAlgn="b"/>
                      <a:r>
                        <a:rPr lang="en-US" sz="1200" b="0" i="0" u="none" strike="noStrike" dirty="0">
                          <a:solidFill>
                            <a:srgbClr val="002060"/>
                          </a:solidFill>
                          <a:effectLst/>
                          <a:latin typeface="+mn-lt"/>
                        </a:rPr>
                        <a:t>Sport Trainer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מאמן ספורט</a:t>
                      </a:r>
                    </a:p>
                  </a:txBody>
                  <a:tcPr marL="9525" marR="9525" marT="9525" marB="0" anchor="ctr">
                    <a:solidFill>
                      <a:schemeClr val="bg1"/>
                    </a:solidFill>
                  </a:tcPr>
                </a:tc>
                <a:tc>
                  <a:txBody>
                    <a:bodyPr/>
                    <a:lstStyle/>
                    <a:p>
                      <a:pPr algn="ctr" rtl="0"/>
                      <a:r>
                        <a:rPr lang="en-US" sz="1200" dirty="0">
                          <a:solidFill>
                            <a:srgbClr val="002060"/>
                          </a:solidFill>
                          <a:latin typeface="+mn-lt"/>
                        </a:rPr>
                        <a:t>7</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966514919"/>
                  </a:ext>
                </a:extLst>
              </a:tr>
              <a:tr h="270000">
                <a:tc>
                  <a:txBody>
                    <a:bodyPr/>
                    <a:lstStyle/>
                    <a:p>
                      <a:pPr algn="ctr" fontAlgn="b"/>
                      <a:r>
                        <a:rPr lang="en-US" sz="1200" b="0" i="0" u="none" strike="noStrike" dirty="0">
                          <a:solidFill>
                            <a:srgbClr val="002060"/>
                          </a:solidFill>
                          <a:effectLst/>
                          <a:latin typeface="+mn-lt"/>
                        </a:rPr>
                        <a:t>Teacher Assistant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תומך הוראה</a:t>
                      </a:r>
                    </a:p>
                  </a:txBody>
                  <a:tcPr marL="9525" marR="9525" marT="9525" marB="0" anchor="ctr">
                    <a:solidFill>
                      <a:schemeClr val="bg1"/>
                    </a:solidFill>
                  </a:tcPr>
                </a:tc>
                <a:tc>
                  <a:txBody>
                    <a:bodyPr/>
                    <a:lstStyle/>
                    <a:p>
                      <a:pPr algn="ctr" rtl="0"/>
                      <a:r>
                        <a:rPr lang="en-US" sz="1200" dirty="0">
                          <a:solidFill>
                            <a:srgbClr val="002060"/>
                          </a:solidFill>
                          <a:latin typeface="+mn-lt"/>
                        </a:rPr>
                        <a:t>8</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579852541"/>
                  </a:ext>
                </a:extLst>
              </a:tr>
              <a:tr h="270000">
                <a:tc>
                  <a:txBody>
                    <a:bodyPr/>
                    <a:lstStyle/>
                    <a:p>
                      <a:pPr algn="ctr" fontAlgn="b"/>
                      <a:r>
                        <a:rPr lang="en-US" sz="1200" b="0" i="0" u="none" strike="noStrike" dirty="0">
                          <a:solidFill>
                            <a:srgbClr val="002060"/>
                          </a:solidFill>
                          <a:effectLst/>
                          <a:latin typeface="+mn-lt"/>
                        </a:rPr>
                        <a:t>Responsible  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 אחראי</a:t>
                      </a:r>
                    </a:p>
                  </a:txBody>
                  <a:tcPr marL="9525" marR="9525" marT="9525" marB="0" anchor="ctr">
                    <a:solidFill>
                      <a:schemeClr val="bg1"/>
                    </a:solidFill>
                  </a:tcPr>
                </a:tc>
                <a:tc>
                  <a:txBody>
                    <a:bodyPr/>
                    <a:lstStyle/>
                    <a:p>
                      <a:pPr algn="ctr" rtl="0"/>
                      <a:r>
                        <a:rPr lang="en-US" sz="1200" dirty="0">
                          <a:solidFill>
                            <a:srgbClr val="002060"/>
                          </a:solidFill>
                          <a:latin typeface="+mn-lt"/>
                        </a:rPr>
                        <a:t>9</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960081154"/>
                  </a:ext>
                </a:extLst>
              </a:tr>
            </a:tbl>
          </a:graphicData>
        </a:graphic>
      </p:graphicFrame>
      <p:cxnSp>
        <p:nvCxnSpPr>
          <p:cNvPr id="15" name="מחבר חץ ישר 14">
            <a:extLst>
              <a:ext uri="{FF2B5EF4-FFF2-40B4-BE49-F238E27FC236}">
                <a16:creationId xmlns:a16="http://schemas.microsoft.com/office/drawing/2014/main" id="{73AF7032-8CEC-6F50-35D0-0591FAA33637}"/>
              </a:ext>
            </a:extLst>
          </p:cNvPr>
          <p:cNvCxnSpPr>
            <a:cxnSpLocks/>
          </p:cNvCxnSpPr>
          <p:nvPr/>
        </p:nvCxnSpPr>
        <p:spPr>
          <a:xfrm flipH="1" flipV="1">
            <a:off x="4934151" y="3023850"/>
            <a:ext cx="3212322" cy="14036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תיבת טקסט 20">
            <a:extLst>
              <a:ext uri="{FF2B5EF4-FFF2-40B4-BE49-F238E27FC236}">
                <a16:creationId xmlns:a16="http://schemas.microsoft.com/office/drawing/2014/main" id="{144D9786-BDA3-1B2D-9C16-373838F07D9A}"/>
              </a:ext>
            </a:extLst>
          </p:cNvPr>
          <p:cNvSpPr txBox="1"/>
          <p:nvPr/>
        </p:nvSpPr>
        <p:spPr>
          <a:xfrm>
            <a:off x="423003" y="1158194"/>
            <a:ext cx="3913470" cy="400110"/>
          </a:xfrm>
          <a:prstGeom prst="rect">
            <a:avLst/>
          </a:prstGeom>
          <a:solidFill>
            <a:srgbClr val="92D050"/>
          </a:solidFill>
        </p:spPr>
        <p:txBody>
          <a:bodyPr wrap="square" rtlCol="0">
            <a:spAutoFit/>
          </a:bodyPr>
          <a:lstStyle/>
          <a:p>
            <a:pPr algn="ctr" rtl="1"/>
            <a:r>
              <a:rPr lang="he-IL" sz="1000" dirty="0"/>
              <a:t>בעלי תפקיד ברמת קבוצת רישום עבור ה</a:t>
            </a:r>
            <a:r>
              <a:rPr lang="en-US" sz="1000" dirty="0"/>
              <a:t>Moodle </a:t>
            </a:r>
            <a:r>
              <a:rPr lang="he-IL" sz="1000" dirty="0"/>
              <a:t> משוכפלים עבור כל קבוצות הלימוד שמתחת לקבוצת הרישום</a:t>
            </a:r>
            <a:endParaRPr lang="en-IL" sz="1000" dirty="0"/>
          </a:p>
        </p:txBody>
      </p:sp>
    </p:spTree>
    <p:extLst>
      <p:ext uri="{BB962C8B-B14F-4D97-AF65-F5344CB8AC3E}">
        <p14:creationId xmlns:p14="http://schemas.microsoft.com/office/powerpoint/2010/main" val="428145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D9D0-F807-48B9-6E38-F2E1D50142EE}"/>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0A9391BF-E61D-0281-0240-9C34ED0806B1}"/>
              </a:ext>
            </a:extLst>
          </p:cNvPr>
          <p:cNvPicPr>
            <a:picLocks noChangeAspect="1"/>
          </p:cNvPicPr>
          <p:nvPr/>
        </p:nvPicPr>
        <p:blipFill>
          <a:blip r:embed="rId2"/>
          <a:stretch>
            <a:fillRect/>
          </a:stretch>
        </p:blipFill>
        <p:spPr>
          <a:xfrm>
            <a:off x="3415145" y="948892"/>
            <a:ext cx="5728855" cy="4194608"/>
          </a:xfrm>
          <a:prstGeom prst="rect">
            <a:avLst/>
          </a:prstGeom>
        </p:spPr>
      </p:pic>
      <p:sp>
        <p:nvSpPr>
          <p:cNvPr id="2" name="מציין מיקום טקסט 1">
            <a:extLst>
              <a:ext uri="{FF2B5EF4-FFF2-40B4-BE49-F238E27FC236}">
                <a16:creationId xmlns:a16="http://schemas.microsoft.com/office/drawing/2014/main" id="{4CA7D7AF-0EBA-FECD-D9ED-194457B67A76}"/>
              </a:ext>
            </a:extLst>
          </p:cNvPr>
          <p:cNvSpPr>
            <a:spLocks noGrp="1"/>
          </p:cNvSpPr>
          <p:nvPr>
            <p:ph type="body" sz="quarter" idx="10"/>
          </p:nvPr>
        </p:nvSpPr>
        <p:spPr>
          <a:xfrm>
            <a:off x="76200" y="994098"/>
            <a:ext cx="3284499" cy="3570975"/>
          </a:xfrm>
          <a:ln>
            <a:solidFill>
              <a:srgbClr val="002060"/>
            </a:solidFill>
          </a:ln>
        </p:spPr>
        <p:txBody>
          <a:bodyPr>
            <a:normAutofit/>
          </a:bodyPr>
          <a:lstStyle/>
          <a:p>
            <a:pPr marL="0" indent="0">
              <a:buSzPct val="100000"/>
              <a:buNone/>
            </a:pPr>
            <a:r>
              <a:rPr lang="he-IL" sz="1000" dirty="0"/>
              <a:t>ברמת קבוצת הלימוד ניתן לשבץ למרצים ומתרגלים  במסך התכנון</a:t>
            </a:r>
          </a:p>
          <a:p>
            <a:pPr marL="0" indent="0">
              <a:buSzPct val="100000"/>
              <a:buNone/>
            </a:pPr>
            <a:r>
              <a:rPr lang="he-IL" sz="1000" dirty="0"/>
              <a:t>כל השיבוצים במסך התכנון מועברים למערכת ה </a:t>
            </a:r>
            <a:r>
              <a:rPr lang="en-US" sz="1000" dirty="0"/>
              <a:t>Moodle </a:t>
            </a:r>
            <a:r>
              <a:rPr lang="he-IL" sz="1000" dirty="0"/>
              <a:t> בהתאם לסוג האירוע (הרצאה, תרגול, מעבדה, סמינר, פרויקט </a:t>
            </a:r>
            <a:r>
              <a:rPr lang="he-IL" sz="1000" dirty="0" err="1"/>
              <a:t>וכו</a:t>
            </a:r>
            <a:r>
              <a:rPr lang="en-US" sz="1000" dirty="0"/>
              <a:t>'</a:t>
            </a:r>
            <a:r>
              <a:rPr lang="he-IL" sz="1000" dirty="0"/>
              <a:t>)</a:t>
            </a:r>
          </a:p>
          <a:p>
            <a:pPr marL="0" indent="0">
              <a:buSzPct val="100000"/>
              <a:buNone/>
            </a:pPr>
            <a:r>
              <a:rPr lang="he-IL" sz="1000" dirty="0"/>
              <a:t>בנוסף ניתן להוסיף בעלי תפקיד </a:t>
            </a:r>
            <a:r>
              <a:rPr lang="he-IL" sz="1000" dirty="0" err="1"/>
              <a:t>באיזור</a:t>
            </a:r>
            <a:r>
              <a:rPr lang="he-IL" sz="1000" dirty="0"/>
              <a:t> "אנשים למודל"</a:t>
            </a:r>
          </a:p>
          <a:p>
            <a:pPr marL="0" indent="0">
              <a:buSzPct val="100000"/>
              <a:buNone/>
            </a:pPr>
            <a:r>
              <a:rPr lang="he-IL" sz="1200" b="1" dirty="0">
                <a:solidFill>
                  <a:srgbClr val="00B050"/>
                </a:solidFill>
              </a:rPr>
              <a:t>במסך קבוצת לימוד תמיד לבצע צור ואח"כ שמור</a:t>
            </a:r>
          </a:p>
          <a:p>
            <a:pPr marL="0" indent="0">
              <a:buSzPct val="100000"/>
              <a:buNone/>
            </a:pPr>
            <a:endParaRPr lang="he-IL" sz="1000" dirty="0"/>
          </a:p>
          <a:p>
            <a:pPr marL="0" indent="0">
              <a:buSzPct val="100000"/>
              <a:buNone/>
            </a:pPr>
            <a:endParaRPr lang="he-IL" sz="1000" dirty="0"/>
          </a:p>
          <a:p>
            <a:pPr marL="0" indent="0">
              <a:buSzPct val="100000"/>
              <a:buNone/>
            </a:pPr>
            <a:endParaRPr lang="he-IL" sz="1000" dirty="0"/>
          </a:p>
          <a:p>
            <a:pPr marL="0" indent="0">
              <a:buSzPct val="100000"/>
              <a:buNone/>
            </a:pPr>
            <a:endParaRPr lang="en-IL" sz="1000" dirty="0"/>
          </a:p>
        </p:txBody>
      </p:sp>
      <p:sp>
        <p:nvSpPr>
          <p:cNvPr id="4" name="מציין מיקום טקסט 3">
            <a:extLst>
              <a:ext uri="{FF2B5EF4-FFF2-40B4-BE49-F238E27FC236}">
                <a16:creationId xmlns:a16="http://schemas.microsoft.com/office/drawing/2014/main" id="{5E4B45F3-0CB6-E119-10A2-C18D50C9ABFE}"/>
              </a:ext>
            </a:extLst>
          </p:cNvPr>
          <p:cNvSpPr>
            <a:spLocks noGrp="1"/>
          </p:cNvSpPr>
          <p:nvPr>
            <p:ph type="body" sz="quarter" idx="12"/>
          </p:nvPr>
        </p:nvSpPr>
        <p:spPr/>
        <p:txBody>
          <a:bodyPr/>
          <a:lstStyle/>
          <a:p>
            <a:r>
              <a:rPr lang="he-IL" dirty="0"/>
              <a:t>מסך תכנון</a:t>
            </a:r>
            <a:endParaRPr lang="en-IL" dirty="0"/>
          </a:p>
        </p:txBody>
      </p:sp>
      <p:sp>
        <p:nvSpPr>
          <p:cNvPr id="5" name="מציין מיקום של מספר שקופית 4">
            <a:extLst>
              <a:ext uri="{FF2B5EF4-FFF2-40B4-BE49-F238E27FC236}">
                <a16:creationId xmlns:a16="http://schemas.microsoft.com/office/drawing/2014/main" id="{CA8AA416-2185-F152-116F-A835D36F71FB}"/>
              </a:ext>
            </a:extLst>
          </p:cNvPr>
          <p:cNvSpPr>
            <a:spLocks noGrp="1"/>
          </p:cNvSpPr>
          <p:nvPr>
            <p:ph type="sldNum" sz="quarter" idx="15"/>
          </p:nvPr>
        </p:nvSpPr>
        <p:spPr/>
        <p:txBody>
          <a:bodyPr/>
          <a:lstStyle/>
          <a:p>
            <a:fld id="{5C5AAAA0-74BB-4856-BC89-C9A023718E07}" type="slidenum">
              <a:rPr lang="en-US" smtClean="0"/>
              <a:pPr/>
              <a:t>18</a:t>
            </a:fld>
            <a:endParaRPr lang="en-US"/>
          </a:p>
        </p:txBody>
      </p:sp>
      <p:sp>
        <p:nvSpPr>
          <p:cNvPr id="9" name="מציין מיקום טקסט 2">
            <a:extLst>
              <a:ext uri="{FF2B5EF4-FFF2-40B4-BE49-F238E27FC236}">
                <a16:creationId xmlns:a16="http://schemas.microsoft.com/office/drawing/2014/main" id="{F4FBE13C-5BE8-D8D0-B49E-62E789A336BA}"/>
              </a:ext>
            </a:extLst>
          </p:cNvPr>
          <p:cNvSpPr>
            <a:spLocks noGrp="1"/>
          </p:cNvSpPr>
          <p:nvPr>
            <p:ph type="body" sz="quarter" idx="11"/>
          </p:nvPr>
        </p:nvSpPr>
        <p:spPr>
          <a:xfrm>
            <a:off x="339436" y="141190"/>
            <a:ext cx="5541819" cy="458590"/>
          </a:xfrm>
        </p:spPr>
        <p:txBody>
          <a:bodyPr>
            <a:normAutofit fontScale="92500"/>
          </a:bodyPr>
          <a:lstStyle/>
          <a:p>
            <a:r>
              <a:rPr lang="he-IL" dirty="0"/>
              <a:t>בעלי תפקיד ל </a:t>
            </a:r>
            <a:r>
              <a:rPr lang="en-US" dirty="0"/>
              <a:t>Moodle</a:t>
            </a:r>
            <a:r>
              <a:rPr lang="he-IL" dirty="0"/>
              <a:t> ברמת קבוצת לימוד</a:t>
            </a:r>
            <a:endParaRPr lang="en-IL" dirty="0"/>
          </a:p>
        </p:txBody>
      </p:sp>
      <p:pic>
        <p:nvPicPr>
          <p:cNvPr id="7" name="תמונה 6">
            <a:extLst>
              <a:ext uri="{FF2B5EF4-FFF2-40B4-BE49-F238E27FC236}">
                <a16:creationId xmlns:a16="http://schemas.microsoft.com/office/drawing/2014/main" id="{C3D929D7-FAD1-8802-ADA0-E5150240AD9A}"/>
              </a:ext>
            </a:extLst>
          </p:cNvPr>
          <p:cNvPicPr>
            <a:picLocks noChangeAspect="1"/>
          </p:cNvPicPr>
          <p:nvPr/>
        </p:nvPicPr>
        <p:blipFill>
          <a:blip r:embed="rId3"/>
          <a:stretch>
            <a:fillRect/>
          </a:stretch>
        </p:blipFill>
        <p:spPr>
          <a:xfrm>
            <a:off x="640259" y="3176977"/>
            <a:ext cx="243737" cy="217387"/>
          </a:xfrm>
          <a:prstGeom prst="rect">
            <a:avLst/>
          </a:prstGeom>
        </p:spPr>
      </p:pic>
    </p:spTree>
    <p:extLst>
      <p:ext uri="{BB962C8B-B14F-4D97-AF65-F5344CB8AC3E}">
        <p14:creationId xmlns:p14="http://schemas.microsoft.com/office/powerpoint/2010/main" val="139590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E7716-93DD-271A-F646-3FF9375F8174}"/>
            </a:ext>
          </a:extLst>
        </p:cNvPr>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80F8608-068F-BD95-16B9-77CFC1C01064}"/>
              </a:ext>
            </a:extLst>
          </p:cNvPr>
          <p:cNvSpPr>
            <a:spLocks noGrp="1"/>
          </p:cNvSpPr>
          <p:nvPr>
            <p:ph type="body" sz="quarter" idx="10"/>
          </p:nvPr>
        </p:nvSpPr>
        <p:spPr/>
        <p:txBody>
          <a:bodyPr/>
          <a:lstStyle/>
          <a:p>
            <a:endParaRPr lang="en-IL" dirty="0"/>
          </a:p>
        </p:txBody>
      </p:sp>
      <p:sp>
        <p:nvSpPr>
          <p:cNvPr id="4" name="מציין מיקום טקסט 3">
            <a:extLst>
              <a:ext uri="{FF2B5EF4-FFF2-40B4-BE49-F238E27FC236}">
                <a16:creationId xmlns:a16="http://schemas.microsoft.com/office/drawing/2014/main" id="{3F0DB425-82C2-7900-43AE-94010821B5D8}"/>
              </a:ext>
            </a:extLst>
          </p:cNvPr>
          <p:cNvSpPr>
            <a:spLocks noGrp="1"/>
          </p:cNvSpPr>
          <p:nvPr>
            <p:ph type="body" sz="quarter" idx="12"/>
          </p:nvPr>
        </p:nvSpPr>
        <p:spPr/>
        <p:txBody>
          <a:bodyPr/>
          <a:lstStyle/>
          <a:p>
            <a:r>
              <a:rPr lang="he-IL" dirty="0"/>
              <a:t>שיוך בעלי תפקיד - הרצאה</a:t>
            </a:r>
            <a:endParaRPr lang="en-IL" dirty="0"/>
          </a:p>
        </p:txBody>
      </p:sp>
      <p:sp>
        <p:nvSpPr>
          <p:cNvPr id="5" name="מציין מיקום של מספר שקופית 4">
            <a:extLst>
              <a:ext uri="{FF2B5EF4-FFF2-40B4-BE49-F238E27FC236}">
                <a16:creationId xmlns:a16="http://schemas.microsoft.com/office/drawing/2014/main" id="{3DBB2313-D12B-2374-7F64-326CC88B7CE4}"/>
              </a:ext>
            </a:extLst>
          </p:cNvPr>
          <p:cNvSpPr>
            <a:spLocks noGrp="1"/>
          </p:cNvSpPr>
          <p:nvPr>
            <p:ph type="sldNum" sz="quarter" idx="15"/>
          </p:nvPr>
        </p:nvSpPr>
        <p:spPr/>
        <p:txBody>
          <a:bodyPr/>
          <a:lstStyle/>
          <a:p>
            <a:fld id="{5C5AAAA0-74BB-4856-BC89-C9A023718E07}" type="slidenum">
              <a:rPr lang="en-US" smtClean="0"/>
              <a:pPr/>
              <a:t>19</a:t>
            </a:fld>
            <a:endParaRPr lang="en-US"/>
          </a:p>
        </p:txBody>
      </p:sp>
      <p:pic>
        <p:nvPicPr>
          <p:cNvPr id="7" name="תמונה 6">
            <a:extLst>
              <a:ext uri="{FF2B5EF4-FFF2-40B4-BE49-F238E27FC236}">
                <a16:creationId xmlns:a16="http://schemas.microsoft.com/office/drawing/2014/main" id="{FC33A318-F08D-C0E3-D16F-E76E243C5D92}"/>
              </a:ext>
            </a:extLst>
          </p:cNvPr>
          <p:cNvPicPr>
            <a:picLocks noChangeAspect="1"/>
          </p:cNvPicPr>
          <p:nvPr/>
        </p:nvPicPr>
        <p:blipFill>
          <a:blip r:embed="rId3"/>
          <a:stretch>
            <a:fillRect/>
          </a:stretch>
        </p:blipFill>
        <p:spPr>
          <a:xfrm>
            <a:off x="2545661" y="946676"/>
            <a:ext cx="6598339" cy="4196824"/>
          </a:xfrm>
          <a:prstGeom prst="rect">
            <a:avLst/>
          </a:prstGeom>
        </p:spPr>
      </p:pic>
      <p:sp>
        <p:nvSpPr>
          <p:cNvPr id="8" name="מציין מיקום טקסט 2">
            <a:extLst>
              <a:ext uri="{FF2B5EF4-FFF2-40B4-BE49-F238E27FC236}">
                <a16:creationId xmlns:a16="http://schemas.microsoft.com/office/drawing/2014/main" id="{9849D525-7C58-404B-3547-3C6C6AD35B61}"/>
              </a:ext>
            </a:extLst>
          </p:cNvPr>
          <p:cNvSpPr>
            <a:spLocks noGrp="1"/>
          </p:cNvSpPr>
          <p:nvPr>
            <p:ph type="body" sz="quarter" idx="11"/>
          </p:nvPr>
        </p:nvSpPr>
        <p:spPr>
          <a:xfrm>
            <a:off x="339436" y="141190"/>
            <a:ext cx="5541819" cy="458590"/>
          </a:xfrm>
        </p:spPr>
        <p:txBody>
          <a:bodyPr>
            <a:normAutofit fontScale="92500"/>
          </a:bodyPr>
          <a:lstStyle/>
          <a:p>
            <a:r>
              <a:rPr lang="he-IL" dirty="0"/>
              <a:t>בעלי תפקיד ל </a:t>
            </a:r>
            <a:r>
              <a:rPr lang="en-US" dirty="0"/>
              <a:t>Moodle</a:t>
            </a:r>
            <a:r>
              <a:rPr lang="he-IL" dirty="0"/>
              <a:t> ברמת קבוצת לימוד</a:t>
            </a:r>
            <a:endParaRPr lang="en-IL" dirty="0"/>
          </a:p>
        </p:txBody>
      </p:sp>
      <p:graphicFrame>
        <p:nvGraphicFramePr>
          <p:cNvPr id="9" name="Table 5">
            <a:extLst>
              <a:ext uri="{FF2B5EF4-FFF2-40B4-BE49-F238E27FC236}">
                <a16:creationId xmlns:a16="http://schemas.microsoft.com/office/drawing/2014/main" id="{79D5F73E-DEA2-9B93-EEF2-5DD8D0A24405}"/>
              </a:ext>
            </a:extLst>
          </p:cNvPr>
          <p:cNvGraphicFramePr>
            <a:graphicFrameLocks/>
          </p:cNvGraphicFramePr>
          <p:nvPr>
            <p:extLst>
              <p:ext uri="{D42A27DB-BD31-4B8C-83A1-F6EECF244321}">
                <p14:modId xmlns:p14="http://schemas.microsoft.com/office/powerpoint/2010/main" val="1184102649"/>
              </p:ext>
            </p:extLst>
          </p:nvPr>
        </p:nvGraphicFramePr>
        <p:xfrm>
          <a:off x="801383" y="2020447"/>
          <a:ext cx="4192935" cy="3049750"/>
        </p:xfrm>
        <a:graphic>
          <a:graphicData uri="http://schemas.openxmlformats.org/drawingml/2006/table">
            <a:tbl>
              <a:tblPr firstRow="1" bandRow="1"/>
              <a:tblGrid>
                <a:gridCol w="2166947">
                  <a:extLst>
                    <a:ext uri="{9D8B030D-6E8A-4147-A177-3AD203B41FA5}">
                      <a16:colId xmlns:a16="http://schemas.microsoft.com/office/drawing/2014/main" val="3242511196"/>
                    </a:ext>
                  </a:extLst>
                </a:gridCol>
                <a:gridCol w="1625209">
                  <a:extLst>
                    <a:ext uri="{9D8B030D-6E8A-4147-A177-3AD203B41FA5}">
                      <a16:colId xmlns:a16="http://schemas.microsoft.com/office/drawing/2014/main" val="2229433507"/>
                    </a:ext>
                  </a:extLst>
                </a:gridCol>
                <a:gridCol w="400779">
                  <a:extLst>
                    <a:ext uri="{9D8B030D-6E8A-4147-A177-3AD203B41FA5}">
                      <a16:colId xmlns:a16="http://schemas.microsoft.com/office/drawing/2014/main" val="485023959"/>
                    </a:ext>
                  </a:extLst>
                </a:gridCol>
              </a:tblGrid>
              <a:tr h="306550">
                <a:tc>
                  <a:txBody>
                    <a:bodyPr/>
                    <a:lstStyle/>
                    <a:p>
                      <a:pPr algn="ctr"/>
                      <a:r>
                        <a:rPr lang="he-IL" sz="1200" dirty="0">
                          <a:solidFill>
                            <a:schemeClr val="bg1"/>
                          </a:solidFill>
                          <a:latin typeface="+mn-lt"/>
                        </a:rPr>
                        <a:t>תיאור אנגלית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תיאור עברית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a:t>
                      </a:r>
                      <a:endParaRPr lang="en-IL" sz="1200" dirty="0">
                        <a:solidFill>
                          <a:schemeClr val="bg1"/>
                        </a:solidFill>
                        <a:latin typeface="+mn-lt"/>
                      </a:endParaRPr>
                    </a:p>
                  </a:txBody>
                  <a:tcPr marL="0" marR="0" marT="0" marB="0" anchor="ctr">
                    <a:solidFill>
                      <a:schemeClr val="tx2"/>
                    </a:solidFill>
                  </a:tcPr>
                </a:tc>
                <a:extLst>
                  <a:ext uri="{0D108BD9-81ED-4DB2-BD59-A6C34878D82A}">
                    <a16:rowId xmlns:a16="http://schemas.microsoft.com/office/drawing/2014/main" val="810313911"/>
                  </a:ext>
                </a:extLst>
              </a:tr>
              <a:tr h="270000">
                <a:tc>
                  <a:txBody>
                    <a:bodyPr/>
                    <a:lstStyle/>
                    <a:p>
                      <a:pPr algn="ctr" fontAlgn="b"/>
                      <a:r>
                        <a:rPr lang="en-US" sz="1200" b="0" i="0" u="none" strike="noStrike" dirty="0">
                          <a:solidFill>
                            <a:srgbClr val="002060"/>
                          </a:solidFill>
                          <a:effectLst/>
                          <a:latin typeface="+mn-lt"/>
                        </a:rPr>
                        <a:t>student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סטודנט</a:t>
                      </a:r>
                    </a:p>
                  </a:txBody>
                  <a:tcPr marL="9525" marR="9525" marT="9525" marB="0" anchor="ctr">
                    <a:solidFill>
                      <a:schemeClr val="bg1"/>
                    </a:solidFill>
                  </a:tcPr>
                </a:tc>
                <a:tc>
                  <a:txBody>
                    <a:bodyPr/>
                    <a:lstStyle/>
                    <a:p>
                      <a:pPr algn="ctr"/>
                      <a:r>
                        <a:rPr lang="en-US" sz="1200" dirty="0">
                          <a:solidFill>
                            <a:srgbClr val="002060"/>
                          </a:solidFill>
                          <a:latin typeface="+mn-lt"/>
                        </a:rPr>
                        <a:t>0</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438287932"/>
                  </a:ext>
                </a:extLst>
              </a:tr>
              <a:tr h="270000">
                <a:tc>
                  <a:txBody>
                    <a:bodyPr/>
                    <a:lstStyle/>
                    <a:p>
                      <a:pPr algn="ctr" fontAlgn="b"/>
                      <a:r>
                        <a:rPr lang="en-US" sz="1200" b="0" i="0" u="none" strike="noStrike" dirty="0">
                          <a:solidFill>
                            <a:srgbClr val="002060"/>
                          </a:solidFill>
                          <a:effectLst/>
                          <a:latin typeface="+mn-lt"/>
                        </a:rPr>
                        <a:t>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a:t>
                      </a:r>
                    </a:p>
                  </a:txBody>
                  <a:tcPr marL="9525" marR="9525" marT="9525" marB="0" anchor="ctr">
                    <a:solidFill>
                      <a:schemeClr val="bg1"/>
                    </a:solidFill>
                  </a:tcPr>
                </a:tc>
                <a:tc>
                  <a:txBody>
                    <a:bodyPr/>
                    <a:lstStyle/>
                    <a:p>
                      <a:pPr algn="ctr"/>
                      <a:r>
                        <a:rPr lang="en-US" sz="1200" dirty="0">
                          <a:solidFill>
                            <a:srgbClr val="002060"/>
                          </a:solidFill>
                          <a:latin typeface="+mn-lt"/>
                        </a:rPr>
                        <a:t>1</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162773879"/>
                  </a:ext>
                </a:extLst>
              </a:tr>
              <a:tr h="0">
                <a:tc>
                  <a:txBody>
                    <a:bodyPr/>
                    <a:lstStyle/>
                    <a:p>
                      <a:pPr algn="ctr" fontAlgn="b"/>
                      <a:r>
                        <a:rPr lang="en-US" sz="1200" b="0" i="0" u="none" strike="noStrike" dirty="0">
                          <a:solidFill>
                            <a:srgbClr val="002060"/>
                          </a:solidFill>
                          <a:effectLst/>
                          <a:latin typeface="+mn-lt"/>
                        </a:rPr>
                        <a:t>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a:t>
                      </a:r>
                    </a:p>
                  </a:txBody>
                  <a:tcPr marL="9525" marR="9525" marT="9525" marB="0" anchor="ctr">
                    <a:solidFill>
                      <a:schemeClr val="bg1"/>
                    </a:solidFill>
                  </a:tcPr>
                </a:tc>
                <a:tc>
                  <a:txBody>
                    <a:bodyPr/>
                    <a:lstStyle/>
                    <a:p>
                      <a:pPr algn="ctr"/>
                      <a:r>
                        <a:rPr lang="en-US" sz="1200" dirty="0">
                          <a:solidFill>
                            <a:srgbClr val="002060"/>
                          </a:solidFill>
                          <a:latin typeface="+mn-lt"/>
                        </a:rPr>
                        <a:t>2</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463198421"/>
                  </a:ext>
                </a:extLst>
              </a:tr>
              <a:tr h="270000">
                <a:tc>
                  <a:txBody>
                    <a:bodyPr/>
                    <a:lstStyle/>
                    <a:p>
                      <a:pPr algn="ctr" fontAlgn="b"/>
                      <a:r>
                        <a:rPr lang="en-US" sz="1200" b="0" i="0" u="none" strike="noStrike" dirty="0">
                          <a:solidFill>
                            <a:srgbClr val="002060"/>
                          </a:solidFill>
                          <a:effectLst/>
                          <a:latin typeface="+mn-lt"/>
                        </a:rPr>
                        <a:t>Laboratory responsible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אחראי מעבדה</a:t>
                      </a:r>
                    </a:p>
                  </a:txBody>
                  <a:tcPr marL="9525" marR="9525" marT="9525" marB="0" anchor="ctr">
                    <a:solidFill>
                      <a:schemeClr val="bg1"/>
                    </a:solidFill>
                  </a:tcPr>
                </a:tc>
                <a:tc>
                  <a:txBody>
                    <a:bodyPr/>
                    <a:lstStyle/>
                    <a:p>
                      <a:pPr algn="ctr"/>
                      <a:r>
                        <a:rPr lang="en-US" sz="1200" dirty="0">
                          <a:solidFill>
                            <a:srgbClr val="002060"/>
                          </a:solidFill>
                          <a:latin typeface="+mn-lt"/>
                        </a:rPr>
                        <a:t>3</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612073858"/>
                  </a:ext>
                </a:extLst>
              </a:tr>
              <a:tr h="270000">
                <a:tc>
                  <a:txBody>
                    <a:bodyPr/>
                    <a:lstStyle/>
                    <a:p>
                      <a:pPr algn="ctr" fontAlgn="b"/>
                      <a:r>
                        <a:rPr lang="en-US" sz="1200" b="0" i="0" u="none" strike="noStrike" dirty="0">
                          <a:solidFill>
                            <a:srgbClr val="002060"/>
                          </a:solidFill>
                          <a:effectLst/>
                          <a:latin typeface="+mn-lt"/>
                        </a:rPr>
                        <a:t>Project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פרויקט</a:t>
                      </a:r>
                    </a:p>
                  </a:txBody>
                  <a:tcPr marL="9525" marR="9525" marT="9525" marB="0" anchor="ctr">
                    <a:solidFill>
                      <a:schemeClr val="bg1"/>
                    </a:solidFill>
                  </a:tcPr>
                </a:tc>
                <a:tc>
                  <a:txBody>
                    <a:bodyPr/>
                    <a:lstStyle/>
                    <a:p>
                      <a:pPr algn="ctr"/>
                      <a:r>
                        <a:rPr lang="en-US" sz="1200" dirty="0">
                          <a:solidFill>
                            <a:srgbClr val="002060"/>
                          </a:solidFill>
                          <a:latin typeface="+mn-lt"/>
                        </a:rPr>
                        <a:t>4</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859623049"/>
                  </a:ext>
                </a:extLst>
              </a:tr>
              <a:tr h="270000">
                <a:tc>
                  <a:txBody>
                    <a:bodyPr/>
                    <a:lstStyle/>
                    <a:p>
                      <a:pPr algn="ctr" fontAlgn="b"/>
                      <a:r>
                        <a:rPr lang="en-US" sz="1200" b="0" i="0" u="none" strike="noStrike" dirty="0">
                          <a:solidFill>
                            <a:srgbClr val="002060"/>
                          </a:solidFill>
                          <a:effectLst/>
                          <a:latin typeface="+mn-lt"/>
                        </a:rPr>
                        <a:t>Seminar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סמינר</a:t>
                      </a:r>
                    </a:p>
                  </a:txBody>
                  <a:tcPr marL="9525" marR="9525" marT="9525" marB="0" anchor="ctr">
                    <a:solidFill>
                      <a:schemeClr val="bg1"/>
                    </a:solidFill>
                  </a:tcPr>
                </a:tc>
                <a:tc>
                  <a:txBody>
                    <a:bodyPr/>
                    <a:lstStyle/>
                    <a:p>
                      <a:pPr algn="ctr"/>
                      <a:r>
                        <a:rPr lang="en-US" sz="1200" dirty="0">
                          <a:solidFill>
                            <a:srgbClr val="002060"/>
                          </a:solidFill>
                          <a:latin typeface="+mn-lt"/>
                        </a:rPr>
                        <a:t>5</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569246774"/>
                  </a:ext>
                </a:extLst>
              </a:tr>
              <a:tr h="270000">
                <a:tc>
                  <a:txBody>
                    <a:bodyPr/>
                    <a:lstStyle/>
                    <a:p>
                      <a:pPr algn="ctr" fontAlgn="b"/>
                      <a:r>
                        <a:rPr lang="en-US" sz="1200" b="0" i="0" u="none" strike="noStrike" dirty="0">
                          <a:solidFill>
                            <a:srgbClr val="002060"/>
                          </a:solidFill>
                          <a:effectLst/>
                          <a:latin typeface="+mn-lt"/>
                        </a:rPr>
                        <a:t>Responsible  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 אחראי</a:t>
                      </a:r>
                    </a:p>
                  </a:txBody>
                  <a:tcPr marL="9525" marR="9525" marT="9525" marB="0" anchor="ctr">
                    <a:solidFill>
                      <a:schemeClr val="bg1"/>
                    </a:solidFill>
                  </a:tcPr>
                </a:tc>
                <a:tc>
                  <a:txBody>
                    <a:bodyPr/>
                    <a:lstStyle/>
                    <a:p>
                      <a:pPr algn="ctr" rtl="0"/>
                      <a:r>
                        <a:rPr lang="en-US" sz="1200" dirty="0">
                          <a:solidFill>
                            <a:srgbClr val="002060"/>
                          </a:solidFill>
                          <a:latin typeface="+mn-lt"/>
                        </a:rPr>
                        <a:t>6</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749024974"/>
                  </a:ext>
                </a:extLst>
              </a:tr>
              <a:tr h="270000">
                <a:tc>
                  <a:txBody>
                    <a:bodyPr/>
                    <a:lstStyle/>
                    <a:p>
                      <a:pPr algn="ctr" fontAlgn="b"/>
                      <a:r>
                        <a:rPr lang="en-US" sz="1200" b="0" i="0" u="none" strike="noStrike" dirty="0">
                          <a:solidFill>
                            <a:srgbClr val="002060"/>
                          </a:solidFill>
                          <a:effectLst/>
                          <a:latin typeface="+mn-lt"/>
                        </a:rPr>
                        <a:t>Sport Trainer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מאמן ספורט</a:t>
                      </a:r>
                    </a:p>
                  </a:txBody>
                  <a:tcPr marL="9525" marR="9525" marT="9525" marB="0" anchor="ctr">
                    <a:solidFill>
                      <a:schemeClr val="bg1"/>
                    </a:solidFill>
                  </a:tcPr>
                </a:tc>
                <a:tc>
                  <a:txBody>
                    <a:bodyPr/>
                    <a:lstStyle/>
                    <a:p>
                      <a:pPr algn="ctr" rtl="0"/>
                      <a:r>
                        <a:rPr lang="en-US" sz="1200" dirty="0">
                          <a:solidFill>
                            <a:srgbClr val="002060"/>
                          </a:solidFill>
                          <a:latin typeface="+mn-lt"/>
                        </a:rPr>
                        <a:t>7</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966514919"/>
                  </a:ext>
                </a:extLst>
              </a:tr>
              <a:tr h="270000">
                <a:tc>
                  <a:txBody>
                    <a:bodyPr/>
                    <a:lstStyle/>
                    <a:p>
                      <a:pPr algn="ctr" fontAlgn="b"/>
                      <a:r>
                        <a:rPr lang="en-US" sz="1200" b="0" i="0" u="none" strike="noStrike" dirty="0">
                          <a:solidFill>
                            <a:srgbClr val="002060"/>
                          </a:solidFill>
                          <a:effectLst/>
                          <a:latin typeface="+mn-lt"/>
                        </a:rPr>
                        <a:t>Teacher Assistant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תומך הוראה</a:t>
                      </a:r>
                    </a:p>
                  </a:txBody>
                  <a:tcPr marL="9525" marR="9525" marT="9525" marB="0" anchor="ctr">
                    <a:solidFill>
                      <a:schemeClr val="bg1"/>
                    </a:solidFill>
                  </a:tcPr>
                </a:tc>
                <a:tc>
                  <a:txBody>
                    <a:bodyPr/>
                    <a:lstStyle/>
                    <a:p>
                      <a:pPr algn="ctr" rtl="0"/>
                      <a:r>
                        <a:rPr lang="en-US" sz="1200" dirty="0">
                          <a:solidFill>
                            <a:srgbClr val="002060"/>
                          </a:solidFill>
                          <a:latin typeface="+mn-lt"/>
                        </a:rPr>
                        <a:t>8</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579852541"/>
                  </a:ext>
                </a:extLst>
              </a:tr>
              <a:tr h="270000">
                <a:tc>
                  <a:txBody>
                    <a:bodyPr/>
                    <a:lstStyle/>
                    <a:p>
                      <a:pPr algn="ctr" fontAlgn="b"/>
                      <a:r>
                        <a:rPr lang="en-US" sz="1200" b="0" i="0" u="none" strike="noStrike" dirty="0">
                          <a:solidFill>
                            <a:srgbClr val="002060"/>
                          </a:solidFill>
                          <a:effectLst/>
                          <a:latin typeface="+mn-lt"/>
                        </a:rPr>
                        <a:t>Responsible  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 אחראי</a:t>
                      </a:r>
                    </a:p>
                  </a:txBody>
                  <a:tcPr marL="9525" marR="9525" marT="9525" marB="0" anchor="ctr">
                    <a:solidFill>
                      <a:schemeClr val="bg1"/>
                    </a:solidFill>
                  </a:tcPr>
                </a:tc>
                <a:tc>
                  <a:txBody>
                    <a:bodyPr/>
                    <a:lstStyle/>
                    <a:p>
                      <a:pPr algn="ctr" rtl="0"/>
                      <a:r>
                        <a:rPr lang="en-US" sz="1200" dirty="0">
                          <a:solidFill>
                            <a:srgbClr val="002060"/>
                          </a:solidFill>
                          <a:latin typeface="+mn-lt"/>
                        </a:rPr>
                        <a:t>9</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960081154"/>
                  </a:ext>
                </a:extLst>
              </a:tr>
            </a:tbl>
          </a:graphicData>
        </a:graphic>
      </p:graphicFrame>
      <p:cxnSp>
        <p:nvCxnSpPr>
          <p:cNvPr id="14" name="מחבר חץ ישר 13">
            <a:extLst>
              <a:ext uri="{FF2B5EF4-FFF2-40B4-BE49-F238E27FC236}">
                <a16:creationId xmlns:a16="http://schemas.microsoft.com/office/drawing/2014/main" id="{BB085D8F-7C6E-3D21-B378-561BAA9477F0}"/>
              </a:ext>
            </a:extLst>
          </p:cNvPr>
          <p:cNvCxnSpPr>
            <a:cxnSpLocks/>
          </p:cNvCxnSpPr>
          <p:nvPr/>
        </p:nvCxnSpPr>
        <p:spPr>
          <a:xfrm flipH="1" flipV="1">
            <a:off x="5056909" y="4711163"/>
            <a:ext cx="2776526" cy="3098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מחבר חץ ישר 25">
            <a:extLst>
              <a:ext uri="{FF2B5EF4-FFF2-40B4-BE49-F238E27FC236}">
                <a16:creationId xmlns:a16="http://schemas.microsoft.com/office/drawing/2014/main" id="{8E997CC5-F90A-ABCB-B77E-624AB599B355}"/>
              </a:ext>
            </a:extLst>
          </p:cNvPr>
          <p:cNvCxnSpPr>
            <a:cxnSpLocks/>
          </p:cNvCxnSpPr>
          <p:nvPr/>
        </p:nvCxnSpPr>
        <p:spPr>
          <a:xfrm flipH="1">
            <a:off x="4994318" y="3009145"/>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מחבר חץ ישר 26">
            <a:extLst>
              <a:ext uri="{FF2B5EF4-FFF2-40B4-BE49-F238E27FC236}">
                <a16:creationId xmlns:a16="http://schemas.microsoft.com/office/drawing/2014/main" id="{F26993A8-20AA-AC26-F445-E17140A6FEBD}"/>
              </a:ext>
            </a:extLst>
          </p:cNvPr>
          <p:cNvCxnSpPr>
            <a:cxnSpLocks/>
          </p:cNvCxnSpPr>
          <p:nvPr/>
        </p:nvCxnSpPr>
        <p:spPr>
          <a:xfrm flipH="1">
            <a:off x="4994318" y="3261439"/>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מחבר חץ ישר 27">
            <a:extLst>
              <a:ext uri="{FF2B5EF4-FFF2-40B4-BE49-F238E27FC236}">
                <a16:creationId xmlns:a16="http://schemas.microsoft.com/office/drawing/2014/main" id="{50F8742B-8C39-9D60-EAD0-BE9DFBB2D0B1}"/>
              </a:ext>
            </a:extLst>
          </p:cNvPr>
          <p:cNvCxnSpPr>
            <a:cxnSpLocks/>
          </p:cNvCxnSpPr>
          <p:nvPr/>
        </p:nvCxnSpPr>
        <p:spPr>
          <a:xfrm flipH="1">
            <a:off x="4994318" y="3780985"/>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מחבר חץ ישר 28">
            <a:extLst>
              <a:ext uri="{FF2B5EF4-FFF2-40B4-BE49-F238E27FC236}">
                <a16:creationId xmlns:a16="http://schemas.microsoft.com/office/drawing/2014/main" id="{9A507257-3A70-FFC9-3845-FE47C78E4ECF}"/>
              </a:ext>
            </a:extLst>
          </p:cNvPr>
          <p:cNvCxnSpPr>
            <a:cxnSpLocks/>
          </p:cNvCxnSpPr>
          <p:nvPr/>
        </p:nvCxnSpPr>
        <p:spPr>
          <a:xfrm flipH="1">
            <a:off x="4994318" y="3517613"/>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מחבר חץ ישר 29">
            <a:extLst>
              <a:ext uri="{FF2B5EF4-FFF2-40B4-BE49-F238E27FC236}">
                <a16:creationId xmlns:a16="http://schemas.microsoft.com/office/drawing/2014/main" id="{48CC1229-C4E7-5391-7936-DB57344BE1B6}"/>
              </a:ext>
            </a:extLst>
          </p:cNvPr>
          <p:cNvCxnSpPr>
            <a:cxnSpLocks/>
          </p:cNvCxnSpPr>
          <p:nvPr/>
        </p:nvCxnSpPr>
        <p:spPr>
          <a:xfrm flipH="1">
            <a:off x="4994318" y="4335167"/>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מחבר ישר 30">
            <a:extLst>
              <a:ext uri="{FF2B5EF4-FFF2-40B4-BE49-F238E27FC236}">
                <a16:creationId xmlns:a16="http://schemas.microsoft.com/office/drawing/2014/main" id="{290DFD31-E944-EB00-8B73-0A4D85335EC4}"/>
              </a:ext>
            </a:extLst>
          </p:cNvPr>
          <p:cNvCxnSpPr>
            <a:cxnSpLocks/>
          </p:cNvCxnSpPr>
          <p:nvPr/>
        </p:nvCxnSpPr>
        <p:spPr>
          <a:xfrm>
            <a:off x="5317092" y="3009145"/>
            <a:ext cx="0" cy="132732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3" name="מחבר חץ ישר 32">
            <a:extLst>
              <a:ext uri="{FF2B5EF4-FFF2-40B4-BE49-F238E27FC236}">
                <a16:creationId xmlns:a16="http://schemas.microsoft.com/office/drawing/2014/main" id="{B06272BE-4941-DE3C-2DD7-057AE3339DE9}"/>
              </a:ext>
            </a:extLst>
          </p:cNvPr>
          <p:cNvCxnSpPr>
            <a:cxnSpLocks/>
          </p:cNvCxnSpPr>
          <p:nvPr/>
        </p:nvCxnSpPr>
        <p:spPr>
          <a:xfrm flipH="1" flipV="1">
            <a:off x="5317092" y="3517613"/>
            <a:ext cx="2814988" cy="11934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6291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F1BBD412-ADFE-0F2D-5C13-03942A6BB48B}"/>
              </a:ext>
            </a:extLst>
          </p:cNvPr>
          <p:cNvSpPr>
            <a:spLocks noGrp="1"/>
          </p:cNvSpPr>
          <p:nvPr>
            <p:ph type="body" sz="quarter" idx="10"/>
          </p:nvPr>
        </p:nvSpPr>
        <p:spPr/>
        <p:txBody>
          <a:bodyPr>
            <a:normAutofit/>
          </a:bodyPr>
          <a:lstStyle/>
          <a:p>
            <a:pPr>
              <a:buSzPct val="100000"/>
            </a:pPr>
            <a:r>
              <a:rPr lang="he-IL" sz="2000" dirty="0"/>
              <a:t>להקצאת בעלי תפקיד במערכת תכנון סמסטר יש השפעה על המערכות הבאות:</a:t>
            </a:r>
          </a:p>
          <a:p>
            <a:pPr>
              <a:buSzPct val="100000"/>
            </a:pPr>
            <a:r>
              <a:rPr lang="he-IL" sz="1600" dirty="0"/>
              <a:t>בעלי תפקיד עבור מערכת ההוראה </a:t>
            </a:r>
          </a:p>
          <a:p>
            <a:pPr>
              <a:buSzPct val="100000"/>
            </a:pPr>
            <a:r>
              <a:rPr lang="he-IL" sz="1600" dirty="0"/>
              <a:t>בעלי תפקיד והרשאות למערכת הציונים </a:t>
            </a:r>
            <a:r>
              <a:rPr lang="en-US" sz="1600" dirty="0"/>
              <a:t>Upgrade</a:t>
            </a:r>
            <a:endParaRPr lang="he-IL" sz="1600" dirty="0"/>
          </a:p>
          <a:p>
            <a:pPr>
              <a:buSzPct val="100000"/>
            </a:pPr>
            <a:r>
              <a:rPr lang="he-IL" sz="1600" dirty="0"/>
              <a:t>בעלי תפקיד והרשאות למערכת הלמידה </a:t>
            </a:r>
            <a:r>
              <a:rPr lang="en-US" sz="1600" dirty="0"/>
              <a:t>Moodle</a:t>
            </a:r>
          </a:p>
          <a:p>
            <a:pPr>
              <a:buSzPct val="100000"/>
            </a:pPr>
            <a:r>
              <a:rPr lang="he-IL" sz="1600" dirty="0"/>
              <a:t>בעלי תפקיד והרשאות למערכת משאל המרצה </a:t>
            </a:r>
            <a:r>
              <a:rPr lang="en-US" sz="1600" dirty="0"/>
              <a:t>Blue</a:t>
            </a:r>
          </a:p>
          <a:p>
            <a:pPr>
              <a:buSzPct val="100000"/>
            </a:pPr>
            <a:r>
              <a:rPr lang="he-IL" sz="1600" dirty="0"/>
              <a:t>בעלי תפקיד עבור דו"ח תעסוקת סגל</a:t>
            </a:r>
          </a:p>
          <a:p>
            <a:pPr>
              <a:buSzPct val="100000"/>
            </a:pPr>
            <a:r>
              <a:rPr lang="he-IL" sz="1600" dirty="0"/>
              <a:t>מטרת המסמך להציג את אופן ההשפעה כדי לאפשר תכנון סמסטר נכון.</a:t>
            </a:r>
          </a:p>
          <a:p>
            <a:pPr>
              <a:buSzPct val="100000"/>
            </a:pPr>
            <a:endParaRPr lang="he-IL" dirty="0"/>
          </a:p>
          <a:p>
            <a:pPr marL="628650" lvl="1" indent="-285750" algn="l" rtl="1">
              <a:buSzPct val="100000"/>
            </a:pPr>
            <a:endParaRPr lang="he-IL" dirty="0"/>
          </a:p>
          <a:p>
            <a:pPr>
              <a:buSzPct val="100000"/>
            </a:pPr>
            <a:endParaRPr lang="en-IL" dirty="0"/>
          </a:p>
        </p:txBody>
      </p:sp>
      <p:sp>
        <p:nvSpPr>
          <p:cNvPr id="3" name="מציין מיקום טקסט 2">
            <a:extLst>
              <a:ext uri="{FF2B5EF4-FFF2-40B4-BE49-F238E27FC236}">
                <a16:creationId xmlns:a16="http://schemas.microsoft.com/office/drawing/2014/main" id="{E9F116E5-DE54-212B-9527-3F114CBF9C3A}"/>
              </a:ext>
            </a:extLst>
          </p:cNvPr>
          <p:cNvSpPr>
            <a:spLocks noGrp="1"/>
          </p:cNvSpPr>
          <p:nvPr>
            <p:ph type="body" sz="quarter" idx="11"/>
          </p:nvPr>
        </p:nvSpPr>
        <p:spPr>
          <a:xfrm>
            <a:off x="211690" y="127198"/>
            <a:ext cx="5039183" cy="458590"/>
          </a:xfrm>
        </p:spPr>
        <p:txBody>
          <a:bodyPr/>
          <a:lstStyle/>
          <a:p>
            <a:r>
              <a:rPr lang="he-IL" dirty="0"/>
              <a:t>תקציר</a:t>
            </a:r>
            <a:endParaRPr lang="en-IL" dirty="0"/>
          </a:p>
        </p:txBody>
      </p:sp>
      <p:sp>
        <p:nvSpPr>
          <p:cNvPr id="4" name="מציין מיקום טקסט 3">
            <a:extLst>
              <a:ext uri="{FF2B5EF4-FFF2-40B4-BE49-F238E27FC236}">
                <a16:creationId xmlns:a16="http://schemas.microsoft.com/office/drawing/2014/main" id="{5394260A-22AF-E903-6F54-305D21571201}"/>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777F257E-DDE7-F288-19DD-CD3146BFF340}"/>
              </a:ext>
            </a:extLst>
          </p:cNvPr>
          <p:cNvSpPr>
            <a:spLocks noGrp="1"/>
          </p:cNvSpPr>
          <p:nvPr>
            <p:ph type="sldNum" sz="quarter" idx="15"/>
          </p:nvPr>
        </p:nvSpPr>
        <p:spPr/>
        <p:txBody>
          <a:bodyPr/>
          <a:lstStyle/>
          <a:p>
            <a:fld id="{5C5AAAA0-74BB-4856-BC89-C9A023718E07}" type="slidenum">
              <a:rPr lang="en-US" smtClean="0"/>
              <a:pPr/>
              <a:t>2</a:t>
            </a:fld>
            <a:endParaRPr lang="en-US"/>
          </a:p>
        </p:txBody>
      </p:sp>
    </p:spTree>
    <p:extLst>
      <p:ext uri="{BB962C8B-B14F-4D97-AF65-F5344CB8AC3E}">
        <p14:creationId xmlns:p14="http://schemas.microsoft.com/office/powerpoint/2010/main" val="16805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3919-E3DA-A22A-60BA-BF0FBD8F8494}"/>
            </a:ext>
          </a:extLst>
        </p:cNvPr>
        <p:cNvGrpSpPr/>
        <p:nvPr/>
      </p:nvGrpSpPr>
      <p:grpSpPr>
        <a:xfrm>
          <a:off x="0" y="0"/>
          <a:ext cx="0" cy="0"/>
          <a:chOff x="0" y="0"/>
          <a:chExt cx="0" cy="0"/>
        </a:xfrm>
      </p:grpSpPr>
      <p:pic>
        <p:nvPicPr>
          <p:cNvPr id="14" name="תמונה 13">
            <a:extLst>
              <a:ext uri="{FF2B5EF4-FFF2-40B4-BE49-F238E27FC236}">
                <a16:creationId xmlns:a16="http://schemas.microsoft.com/office/drawing/2014/main" id="{7D323238-9D40-CA21-FC95-F25492F77C19}"/>
              </a:ext>
            </a:extLst>
          </p:cNvPr>
          <p:cNvPicPr>
            <a:picLocks noChangeAspect="1"/>
          </p:cNvPicPr>
          <p:nvPr/>
        </p:nvPicPr>
        <p:blipFill>
          <a:blip r:embed="rId2"/>
          <a:stretch>
            <a:fillRect/>
          </a:stretch>
        </p:blipFill>
        <p:spPr>
          <a:xfrm>
            <a:off x="2493818" y="946158"/>
            <a:ext cx="6650182" cy="4197342"/>
          </a:xfrm>
          <a:prstGeom prst="rect">
            <a:avLst/>
          </a:prstGeom>
        </p:spPr>
      </p:pic>
      <p:sp>
        <p:nvSpPr>
          <p:cNvPr id="2" name="מציין מיקום טקסט 1">
            <a:extLst>
              <a:ext uri="{FF2B5EF4-FFF2-40B4-BE49-F238E27FC236}">
                <a16:creationId xmlns:a16="http://schemas.microsoft.com/office/drawing/2014/main" id="{4A282FDB-9049-5335-001E-65FB05696FDE}"/>
              </a:ext>
            </a:extLst>
          </p:cNvPr>
          <p:cNvSpPr>
            <a:spLocks noGrp="1"/>
          </p:cNvSpPr>
          <p:nvPr>
            <p:ph type="body" sz="quarter" idx="10"/>
          </p:nvPr>
        </p:nvSpPr>
        <p:spPr/>
        <p:txBody>
          <a:bodyPr/>
          <a:lstStyle/>
          <a:p>
            <a:endParaRPr lang="en-IL" dirty="0"/>
          </a:p>
        </p:txBody>
      </p:sp>
      <p:sp>
        <p:nvSpPr>
          <p:cNvPr id="4" name="מציין מיקום טקסט 3">
            <a:extLst>
              <a:ext uri="{FF2B5EF4-FFF2-40B4-BE49-F238E27FC236}">
                <a16:creationId xmlns:a16="http://schemas.microsoft.com/office/drawing/2014/main" id="{C8B47786-92B6-52E7-8286-14F2BB26D87E}"/>
              </a:ext>
            </a:extLst>
          </p:cNvPr>
          <p:cNvSpPr>
            <a:spLocks noGrp="1"/>
          </p:cNvSpPr>
          <p:nvPr>
            <p:ph type="body" sz="quarter" idx="12"/>
          </p:nvPr>
        </p:nvSpPr>
        <p:spPr/>
        <p:txBody>
          <a:bodyPr/>
          <a:lstStyle/>
          <a:p>
            <a:r>
              <a:rPr lang="he-IL" dirty="0"/>
              <a:t>שיוך בעלי תפקיד - תרגול</a:t>
            </a:r>
            <a:endParaRPr lang="en-IL" dirty="0"/>
          </a:p>
        </p:txBody>
      </p:sp>
      <p:sp>
        <p:nvSpPr>
          <p:cNvPr id="5" name="מציין מיקום של מספר שקופית 4">
            <a:extLst>
              <a:ext uri="{FF2B5EF4-FFF2-40B4-BE49-F238E27FC236}">
                <a16:creationId xmlns:a16="http://schemas.microsoft.com/office/drawing/2014/main" id="{B311C3A8-F58A-D58E-FB6D-391D8DEBFFDF}"/>
              </a:ext>
            </a:extLst>
          </p:cNvPr>
          <p:cNvSpPr>
            <a:spLocks noGrp="1"/>
          </p:cNvSpPr>
          <p:nvPr>
            <p:ph type="sldNum" sz="quarter" idx="15"/>
          </p:nvPr>
        </p:nvSpPr>
        <p:spPr/>
        <p:txBody>
          <a:bodyPr/>
          <a:lstStyle/>
          <a:p>
            <a:fld id="{5C5AAAA0-74BB-4856-BC89-C9A023718E07}" type="slidenum">
              <a:rPr lang="en-US" smtClean="0"/>
              <a:pPr/>
              <a:t>20</a:t>
            </a:fld>
            <a:endParaRPr lang="en-US"/>
          </a:p>
        </p:txBody>
      </p:sp>
      <p:sp>
        <p:nvSpPr>
          <p:cNvPr id="8" name="מציין מיקום טקסט 2">
            <a:extLst>
              <a:ext uri="{FF2B5EF4-FFF2-40B4-BE49-F238E27FC236}">
                <a16:creationId xmlns:a16="http://schemas.microsoft.com/office/drawing/2014/main" id="{DD2DD831-56DF-AA86-DA24-25CCFF6F21EB}"/>
              </a:ext>
            </a:extLst>
          </p:cNvPr>
          <p:cNvSpPr>
            <a:spLocks noGrp="1"/>
          </p:cNvSpPr>
          <p:nvPr>
            <p:ph type="body" sz="quarter" idx="11"/>
          </p:nvPr>
        </p:nvSpPr>
        <p:spPr>
          <a:xfrm>
            <a:off x="339436" y="141190"/>
            <a:ext cx="5541819" cy="458590"/>
          </a:xfrm>
        </p:spPr>
        <p:txBody>
          <a:bodyPr>
            <a:normAutofit fontScale="92500"/>
          </a:bodyPr>
          <a:lstStyle/>
          <a:p>
            <a:r>
              <a:rPr lang="he-IL" dirty="0"/>
              <a:t>בעלי תפקיד ל </a:t>
            </a:r>
            <a:r>
              <a:rPr lang="en-US" dirty="0"/>
              <a:t>Moodle</a:t>
            </a:r>
            <a:r>
              <a:rPr lang="he-IL" dirty="0"/>
              <a:t> ברמת קבוצת לימוד</a:t>
            </a:r>
            <a:endParaRPr lang="en-IL" dirty="0"/>
          </a:p>
        </p:txBody>
      </p:sp>
      <p:graphicFrame>
        <p:nvGraphicFramePr>
          <p:cNvPr id="7" name="Table 5">
            <a:extLst>
              <a:ext uri="{FF2B5EF4-FFF2-40B4-BE49-F238E27FC236}">
                <a16:creationId xmlns:a16="http://schemas.microsoft.com/office/drawing/2014/main" id="{66D0CF08-71AA-7892-F004-5AFA2CF962C9}"/>
              </a:ext>
            </a:extLst>
          </p:cNvPr>
          <p:cNvGraphicFramePr>
            <a:graphicFrameLocks/>
          </p:cNvGraphicFramePr>
          <p:nvPr>
            <p:extLst>
              <p:ext uri="{D42A27DB-BD31-4B8C-83A1-F6EECF244321}">
                <p14:modId xmlns:p14="http://schemas.microsoft.com/office/powerpoint/2010/main" val="92169279"/>
              </p:ext>
            </p:extLst>
          </p:nvPr>
        </p:nvGraphicFramePr>
        <p:xfrm>
          <a:off x="1003550" y="1891859"/>
          <a:ext cx="4192935" cy="3049750"/>
        </p:xfrm>
        <a:graphic>
          <a:graphicData uri="http://schemas.openxmlformats.org/drawingml/2006/table">
            <a:tbl>
              <a:tblPr firstRow="1" bandRow="1"/>
              <a:tblGrid>
                <a:gridCol w="2166947">
                  <a:extLst>
                    <a:ext uri="{9D8B030D-6E8A-4147-A177-3AD203B41FA5}">
                      <a16:colId xmlns:a16="http://schemas.microsoft.com/office/drawing/2014/main" val="3242511196"/>
                    </a:ext>
                  </a:extLst>
                </a:gridCol>
                <a:gridCol w="1625209">
                  <a:extLst>
                    <a:ext uri="{9D8B030D-6E8A-4147-A177-3AD203B41FA5}">
                      <a16:colId xmlns:a16="http://schemas.microsoft.com/office/drawing/2014/main" val="2229433507"/>
                    </a:ext>
                  </a:extLst>
                </a:gridCol>
                <a:gridCol w="400779">
                  <a:extLst>
                    <a:ext uri="{9D8B030D-6E8A-4147-A177-3AD203B41FA5}">
                      <a16:colId xmlns:a16="http://schemas.microsoft.com/office/drawing/2014/main" val="485023959"/>
                    </a:ext>
                  </a:extLst>
                </a:gridCol>
              </a:tblGrid>
              <a:tr h="306550">
                <a:tc>
                  <a:txBody>
                    <a:bodyPr/>
                    <a:lstStyle/>
                    <a:p>
                      <a:pPr algn="ctr"/>
                      <a:r>
                        <a:rPr lang="he-IL" sz="1200" dirty="0">
                          <a:solidFill>
                            <a:schemeClr val="bg1"/>
                          </a:solidFill>
                          <a:latin typeface="+mn-lt"/>
                        </a:rPr>
                        <a:t>תיאור אנגלית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תיאור עברית</a:t>
                      </a:r>
                      <a:endParaRPr lang="en-IL" sz="1200" dirty="0">
                        <a:solidFill>
                          <a:schemeClr val="bg1"/>
                        </a:solidFill>
                        <a:latin typeface="+mn-lt"/>
                      </a:endParaRPr>
                    </a:p>
                  </a:txBody>
                  <a:tcPr marL="0" marR="0" marT="0" marB="0" anchor="ctr">
                    <a:solidFill>
                      <a:schemeClr val="tx2"/>
                    </a:solidFill>
                  </a:tcPr>
                </a:tc>
                <a:tc>
                  <a:txBody>
                    <a:bodyPr/>
                    <a:lstStyle/>
                    <a:p>
                      <a:pPr algn="ctr"/>
                      <a:r>
                        <a:rPr lang="he-IL" sz="1200" dirty="0">
                          <a:solidFill>
                            <a:schemeClr val="bg1"/>
                          </a:solidFill>
                          <a:latin typeface="+mn-lt"/>
                        </a:rPr>
                        <a:t>#</a:t>
                      </a:r>
                      <a:endParaRPr lang="en-IL" sz="1200" dirty="0">
                        <a:solidFill>
                          <a:schemeClr val="bg1"/>
                        </a:solidFill>
                        <a:latin typeface="+mn-lt"/>
                      </a:endParaRPr>
                    </a:p>
                  </a:txBody>
                  <a:tcPr marL="0" marR="0" marT="0" marB="0" anchor="ctr">
                    <a:solidFill>
                      <a:schemeClr val="tx2"/>
                    </a:solidFill>
                  </a:tcPr>
                </a:tc>
                <a:extLst>
                  <a:ext uri="{0D108BD9-81ED-4DB2-BD59-A6C34878D82A}">
                    <a16:rowId xmlns:a16="http://schemas.microsoft.com/office/drawing/2014/main" val="810313911"/>
                  </a:ext>
                </a:extLst>
              </a:tr>
              <a:tr h="270000">
                <a:tc>
                  <a:txBody>
                    <a:bodyPr/>
                    <a:lstStyle/>
                    <a:p>
                      <a:pPr algn="ctr" fontAlgn="b"/>
                      <a:r>
                        <a:rPr lang="en-US" sz="1200" b="0" i="0" u="none" strike="noStrike" dirty="0">
                          <a:solidFill>
                            <a:srgbClr val="002060"/>
                          </a:solidFill>
                          <a:effectLst/>
                          <a:latin typeface="+mn-lt"/>
                        </a:rPr>
                        <a:t>student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סטודנט</a:t>
                      </a:r>
                    </a:p>
                  </a:txBody>
                  <a:tcPr marL="9525" marR="9525" marT="9525" marB="0" anchor="ctr">
                    <a:solidFill>
                      <a:schemeClr val="bg1"/>
                    </a:solidFill>
                  </a:tcPr>
                </a:tc>
                <a:tc>
                  <a:txBody>
                    <a:bodyPr/>
                    <a:lstStyle/>
                    <a:p>
                      <a:pPr algn="ctr"/>
                      <a:r>
                        <a:rPr lang="en-US" sz="1200" dirty="0">
                          <a:solidFill>
                            <a:srgbClr val="002060"/>
                          </a:solidFill>
                          <a:latin typeface="+mn-lt"/>
                        </a:rPr>
                        <a:t>0</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438287932"/>
                  </a:ext>
                </a:extLst>
              </a:tr>
              <a:tr h="270000">
                <a:tc>
                  <a:txBody>
                    <a:bodyPr/>
                    <a:lstStyle/>
                    <a:p>
                      <a:pPr algn="ctr" fontAlgn="b"/>
                      <a:r>
                        <a:rPr lang="en-US" sz="1200" b="0" i="0" u="none" strike="noStrike" dirty="0">
                          <a:solidFill>
                            <a:srgbClr val="002060"/>
                          </a:solidFill>
                          <a:effectLst/>
                          <a:latin typeface="+mn-lt"/>
                        </a:rPr>
                        <a:t>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a:t>
                      </a:r>
                    </a:p>
                  </a:txBody>
                  <a:tcPr marL="9525" marR="9525" marT="9525" marB="0" anchor="ctr">
                    <a:solidFill>
                      <a:schemeClr val="bg1"/>
                    </a:solidFill>
                  </a:tcPr>
                </a:tc>
                <a:tc>
                  <a:txBody>
                    <a:bodyPr/>
                    <a:lstStyle/>
                    <a:p>
                      <a:pPr algn="ctr"/>
                      <a:r>
                        <a:rPr lang="en-US" sz="1200" dirty="0">
                          <a:solidFill>
                            <a:srgbClr val="002060"/>
                          </a:solidFill>
                          <a:latin typeface="+mn-lt"/>
                        </a:rPr>
                        <a:t>1</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1162773879"/>
                  </a:ext>
                </a:extLst>
              </a:tr>
              <a:tr h="0">
                <a:tc>
                  <a:txBody>
                    <a:bodyPr/>
                    <a:lstStyle/>
                    <a:p>
                      <a:pPr algn="ctr" fontAlgn="b"/>
                      <a:r>
                        <a:rPr lang="en-US" sz="1200" b="0" i="0" u="none" strike="noStrike" dirty="0">
                          <a:solidFill>
                            <a:srgbClr val="002060"/>
                          </a:solidFill>
                          <a:effectLst/>
                          <a:latin typeface="+mn-lt"/>
                        </a:rPr>
                        <a:t>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a:t>
                      </a:r>
                    </a:p>
                  </a:txBody>
                  <a:tcPr marL="9525" marR="9525" marT="9525" marB="0" anchor="ctr">
                    <a:solidFill>
                      <a:schemeClr val="bg1"/>
                    </a:solidFill>
                  </a:tcPr>
                </a:tc>
                <a:tc>
                  <a:txBody>
                    <a:bodyPr/>
                    <a:lstStyle/>
                    <a:p>
                      <a:pPr algn="ctr"/>
                      <a:r>
                        <a:rPr lang="en-US" sz="1200" dirty="0">
                          <a:solidFill>
                            <a:srgbClr val="002060"/>
                          </a:solidFill>
                          <a:latin typeface="+mn-lt"/>
                        </a:rPr>
                        <a:t>2</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463198421"/>
                  </a:ext>
                </a:extLst>
              </a:tr>
              <a:tr h="270000">
                <a:tc>
                  <a:txBody>
                    <a:bodyPr/>
                    <a:lstStyle/>
                    <a:p>
                      <a:pPr algn="ctr" fontAlgn="b"/>
                      <a:r>
                        <a:rPr lang="en-US" sz="1200" b="0" i="0" u="none" strike="noStrike" dirty="0">
                          <a:solidFill>
                            <a:srgbClr val="002060"/>
                          </a:solidFill>
                          <a:effectLst/>
                          <a:latin typeface="+mn-lt"/>
                        </a:rPr>
                        <a:t>Laboratory responsible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אחראי מעבדה</a:t>
                      </a:r>
                    </a:p>
                  </a:txBody>
                  <a:tcPr marL="9525" marR="9525" marT="9525" marB="0" anchor="ctr">
                    <a:solidFill>
                      <a:schemeClr val="bg1"/>
                    </a:solidFill>
                  </a:tcPr>
                </a:tc>
                <a:tc>
                  <a:txBody>
                    <a:bodyPr/>
                    <a:lstStyle/>
                    <a:p>
                      <a:pPr algn="ctr"/>
                      <a:r>
                        <a:rPr lang="en-US" sz="1200" dirty="0">
                          <a:solidFill>
                            <a:srgbClr val="002060"/>
                          </a:solidFill>
                          <a:latin typeface="+mn-lt"/>
                        </a:rPr>
                        <a:t>3</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612073858"/>
                  </a:ext>
                </a:extLst>
              </a:tr>
              <a:tr h="270000">
                <a:tc>
                  <a:txBody>
                    <a:bodyPr/>
                    <a:lstStyle/>
                    <a:p>
                      <a:pPr algn="ctr" fontAlgn="b"/>
                      <a:r>
                        <a:rPr lang="en-US" sz="1200" b="0" i="0" u="none" strike="noStrike" dirty="0">
                          <a:solidFill>
                            <a:srgbClr val="002060"/>
                          </a:solidFill>
                          <a:effectLst/>
                          <a:latin typeface="+mn-lt"/>
                        </a:rPr>
                        <a:t>Project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פרויקט</a:t>
                      </a:r>
                    </a:p>
                  </a:txBody>
                  <a:tcPr marL="9525" marR="9525" marT="9525" marB="0" anchor="ctr">
                    <a:solidFill>
                      <a:schemeClr val="bg1"/>
                    </a:solidFill>
                  </a:tcPr>
                </a:tc>
                <a:tc>
                  <a:txBody>
                    <a:bodyPr/>
                    <a:lstStyle/>
                    <a:p>
                      <a:pPr algn="ctr"/>
                      <a:r>
                        <a:rPr lang="en-US" sz="1200" dirty="0">
                          <a:solidFill>
                            <a:srgbClr val="002060"/>
                          </a:solidFill>
                          <a:latin typeface="+mn-lt"/>
                        </a:rPr>
                        <a:t>4</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3859623049"/>
                  </a:ext>
                </a:extLst>
              </a:tr>
              <a:tr h="270000">
                <a:tc>
                  <a:txBody>
                    <a:bodyPr/>
                    <a:lstStyle/>
                    <a:p>
                      <a:pPr algn="ctr" fontAlgn="b"/>
                      <a:r>
                        <a:rPr lang="en-US" sz="1200" b="0" i="0" u="none" strike="noStrike" dirty="0">
                          <a:solidFill>
                            <a:srgbClr val="002060"/>
                          </a:solidFill>
                          <a:effectLst/>
                          <a:latin typeface="+mn-lt"/>
                        </a:rPr>
                        <a:t>Seminar guide</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מדריך סמינר</a:t>
                      </a:r>
                    </a:p>
                  </a:txBody>
                  <a:tcPr marL="9525" marR="9525" marT="9525" marB="0" anchor="ctr">
                    <a:solidFill>
                      <a:schemeClr val="bg1"/>
                    </a:solidFill>
                  </a:tcPr>
                </a:tc>
                <a:tc>
                  <a:txBody>
                    <a:bodyPr/>
                    <a:lstStyle/>
                    <a:p>
                      <a:pPr algn="ctr"/>
                      <a:r>
                        <a:rPr lang="en-US" sz="1200" dirty="0">
                          <a:solidFill>
                            <a:srgbClr val="002060"/>
                          </a:solidFill>
                          <a:latin typeface="+mn-lt"/>
                        </a:rPr>
                        <a:t>5</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569246774"/>
                  </a:ext>
                </a:extLst>
              </a:tr>
              <a:tr h="270000">
                <a:tc>
                  <a:txBody>
                    <a:bodyPr/>
                    <a:lstStyle/>
                    <a:p>
                      <a:pPr algn="ctr" fontAlgn="b"/>
                      <a:r>
                        <a:rPr lang="en-US" sz="1200" b="0" i="0" u="none" strike="noStrike" dirty="0">
                          <a:solidFill>
                            <a:srgbClr val="002060"/>
                          </a:solidFill>
                          <a:effectLst/>
                          <a:latin typeface="+mn-lt"/>
                        </a:rPr>
                        <a:t>Responsible  lecturer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מרצה אחראי</a:t>
                      </a:r>
                    </a:p>
                  </a:txBody>
                  <a:tcPr marL="9525" marR="9525" marT="9525" marB="0" anchor="ctr">
                    <a:solidFill>
                      <a:schemeClr val="bg1"/>
                    </a:solidFill>
                  </a:tcPr>
                </a:tc>
                <a:tc>
                  <a:txBody>
                    <a:bodyPr/>
                    <a:lstStyle/>
                    <a:p>
                      <a:pPr algn="ctr" rtl="0"/>
                      <a:r>
                        <a:rPr lang="en-US" sz="1200" dirty="0">
                          <a:solidFill>
                            <a:srgbClr val="002060"/>
                          </a:solidFill>
                          <a:latin typeface="+mn-lt"/>
                        </a:rPr>
                        <a:t>6</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749024974"/>
                  </a:ext>
                </a:extLst>
              </a:tr>
              <a:tr h="270000">
                <a:tc>
                  <a:txBody>
                    <a:bodyPr/>
                    <a:lstStyle/>
                    <a:p>
                      <a:pPr algn="ctr" fontAlgn="b"/>
                      <a:r>
                        <a:rPr lang="en-US" sz="1200" b="0" i="0" u="none" strike="noStrike" dirty="0">
                          <a:solidFill>
                            <a:srgbClr val="002060"/>
                          </a:solidFill>
                          <a:effectLst/>
                          <a:latin typeface="+mn-lt"/>
                        </a:rPr>
                        <a:t>Sport Trainer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מאמן ספורט</a:t>
                      </a:r>
                    </a:p>
                  </a:txBody>
                  <a:tcPr marL="9525" marR="9525" marT="9525" marB="0" anchor="ctr">
                    <a:solidFill>
                      <a:schemeClr val="bg1"/>
                    </a:solidFill>
                  </a:tcPr>
                </a:tc>
                <a:tc>
                  <a:txBody>
                    <a:bodyPr/>
                    <a:lstStyle/>
                    <a:p>
                      <a:pPr algn="ctr" rtl="0"/>
                      <a:r>
                        <a:rPr lang="en-US" sz="1200" dirty="0">
                          <a:solidFill>
                            <a:srgbClr val="002060"/>
                          </a:solidFill>
                          <a:latin typeface="+mn-lt"/>
                        </a:rPr>
                        <a:t>7</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966514919"/>
                  </a:ext>
                </a:extLst>
              </a:tr>
              <a:tr h="270000">
                <a:tc>
                  <a:txBody>
                    <a:bodyPr/>
                    <a:lstStyle/>
                    <a:p>
                      <a:pPr algn="ctr" fontAlgn="b"/>
                      <a:r>
                        <a:rPr lang="en-US" sz="1200" b="0" i="0" u="none" strike="noStrike" dirty="0">
                          <a:solidFill>
                            <a:srgbClr val="002060"/>
                          </a:solidFill>
                          <a:effectLst/>
                          <a:latin typeface="+mn-lt"/>
                        </a:rPr>
                        <a:t>Teacher Assistant</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תומך הוראה</a:t>
                      </a:r>
                    </a:p>
                  </a:txBody>
                  <a:tcPr marL="9525" marR="9525" marT="9525" marB="0" anchor="ctr">
                    <a:solidFill>
                      <a:schemeClr val="bg1"/>
                    </a:solidFill>
                  </a:tcPr>
                </a:tc>
                <a:tc>
                  <a:txBody>
                    <a:bodyPr/>
                    <a:lstStyle/>
                    <a:p>
                      <a:pPr algn="ctr" rtl="0"/>
                      <a:r>
                        <a:rPr lang="en-US" sz="1200" dirty="0">
                          <a:solidFill>
                            <a:srgbClr val="002060"/>
                          </a:solidFill>
                          <a:latin typeface="+mn-lt"/>
                        </a:rPr>
                        <a:t>8</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2579852541"/>
                  </a:ext>
                </a:extLst>
              </a:tr>
              <a:tr h="270000">
                <a:tc>
                  <a:txBody>
                    <a:bodyPr/>
                    <a:lstStyle/>
                    <a:p>
                      <a:pPr algn="ctr" fontAlgn="b"/>
                      <a:r>
                        <a:rPr lang="en-US" sz="1200" b="0" i="0" u="none" strike="noStrike" dirty="0">
                          <a:solidFill>
                            <a:srgbClr val="002060"/>
                          </a:solidFill>
                          <a:effectLst/>
                          <a:latin typeface="+mn-lt"/>
                        </a:rPr>
                        <a:t>Responsible  practitioner</a:t>
                      </a:r>
                    </a:p>
                  </a:txBody>
                  <a:tcPr marL="9525" marR="9525" marT="9525" marB="0" anchor="ctr">
                    <a:solidFill>
                      <a:schemeClr val="bg1"/>
                    </a:solidFill>
                  </a:tcPr>
                </a:tc>
                <a:tc>
                  <a:txBody>
                    <a:bodyPr/>
                    <a:lstStyle/>
                    <a:p>
                      <a:pPr algn="ctr" rtl="1" fontAlgn="b"/>
                      <a:r>
                        <a:rPr lang="he-IL" sz="1200" b="0" i="0" u="none" strike="noStrike" dirty="0">
                          <a:solidFill>
                            <a:srgbClr val="002060"/>
                          </a:solidFill>
                          <a:effectLst/>
                          <a:latin typeface="+mn-lt"/>
                        </a:rPr>
                        <a:t>מתרגל אחראי</a:t>
                      </a:r>
                    </a:p>
                  </a:txBody>
                  <a:tcPr marL="9525" marR="9525" marT="9525" marB="0" anchor="ctr">
                    <a:solidFill>
                      <a:schemeClr val="bg1"/>
                    </a:solidFill>
                  </a:tcPr>
                </a:tc>
                <a:tc>
                  <a:txBody>
                    <a:bodyPr/>
                    <a:lstStyle/>
                    <a:p>
                      <a:pPr algn="ctr" rtl="0"/>
                      <a:r>
                        <a:rPr lang="en-US" sz="1200" dirty="0">
                          <a:solidFill>
                            <a:srgbClr val="002060"/>
                          </a:solidFill>
                          <a:latin typeface="+mn-lt"/>
                        </a:rPr>
                        <a:t>9</a:t>
                      </a:r>
                      <a:endParaRPr lang="en-IL" sz="1200" dirty="0">
                        <a:solidFill>
                          <a:srgbClr val="002060"/>
                        </a:solidFill>
                        <a:latin typeface="+mn-lt"/>
                      </a:endParaRPr>
                    </a:p>
                  </a:txBody>
                  <a:tcPr anchor="ctr">
                    <a:solidFill>
                      <a:schemeClr val="bg1"/>
                    </a:solidFill>
                  </a:tcPr>
                </a:tc>
                <a:extLst>
                  <a:ext uri="{0D108BD9-81ED-4DB2-BD59-A6C34878D82A}">
                    <a16:rowId xmlns:a16="http://schemas.microsoft.com/office/drawing/2014/main" val="960081154"/>
                  </a:ext>
                </a:extLst>
              </a:tr>
            </a:tbl>
          </a:graphicData>
        </a:graphic>
      </p:graphicFrame>
      <p:cxnSp>
        <p:nvCxnSpPr>
          <p:cNvPr id="9" name="מחבר חץ ישר 8">
            <a:extLst>
              <a:ext uri="{FF2B5EF4-FFF2-40B4-BE49-F238E27FC236}">
                <a16:creationId xmlns:a16="http://schemas.microsoft.com/office/drawing/2014/main" id="{2B152DE2-F6F2-9753-47CB-F4310E25EC5B}"/>
              </a:ext>
            </a:extLst>
          </p:cNvPr>
          <p:cNvCxnSpPr>
            <a:cxnSpLocks/>
          </p:cNvCxnSpPr>
          <p:nvPr/>
        </p:nvCxnSpPr>
        <p:spPr>
          <a:xfrm flipH="1">
            <a:off x="5209309" y="2571750"/>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מחבר חץ ישר 10">
            <a:extLst>
              <a:ext uri="{FF2B5EF4-FFF2-40B4-BE49-F238E27FC236}">
                <a16:creationId xmlns:a16="http://schemas.microsoft.com/office/drawing/2014/main" id="{44A22B09-9225-CEC7-8288-3F1D4AF3F85A}"/>
              </a:ext>
            </a:extLst>
          </p:cNvPr>
          <p:cNvCxnSpPr>
            <a:cxnSpLocks/>
          </p:cNvCxnSpPr>
          <p:nvPr/>
        </p:nvCxnSpPr>
        <p:spPr>
          <a:xfrm flipH="1">
            <a:off x="5209309" y="3132859"/>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מחבר חץ ישר 11">
            <a:extLst>
              <a:ext uri="{FF2B5EF4-FFF2-40B4-BE49-F238E27FC236}">
                <a16:creationId xmlns:a16="http://schemas.microsoft.com/office/drawing/2014/main" id="{434D63C8-D208-4FE7-73CC-32D9A4F6F125}"/>
              </a:ext>
            </a:extLst>
          </p:cNvPr>
          <p:cNvCxnSpPr>
            <a:cxnSpLocks/>
          </p:cNvCxnSpPr>
          <p:nvPr/>
        </p:nvCxnSpPr>
        <p:spPr>
          <a:xfrm flipH="1">
            <a:off x="5209309" y="3652405"/>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מחבר חץ ישר 12">
            <a:extLst>
              <a:ext uri="{FF2B5EF4-FFF2-40B4-BE49-F238E27FC236}">
                <a16:creationId xmlns:a16="http://schemas.microsoft.com/office/drawing/2014/main" id="{ECFF686E-A067-080F-FC05-52E382FEB426}"/>
              </a:ext>
            </a:extLst>
          </p:cNvPr>
          <p:cNvCxnSpPr>
            <a:cxnSpLocks/>
          </p:cNvCxnSpPr>
          <p:nvPr/>
        </p:nvCxnSpPr>
        <p:spPr>
          <a:xfrm flipH="1">
            <a:off x="5209309" y="3389033"/>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מחבר חץ ישר 15">
            <a:extLst>
              <a:ext uri="{FF2B5EF4-FFF2-40B4-BE49-F238E27FC236}">
                <a16:creationId xmlns:a16="http://schemas.microsoft.com/office/drawing/2014/main" id="{4F2A3091-4149-CD7D-DD6B-B0CF7AB74BFE}"/>
              </a:ext>
            </a:extLst>
          </p:cNvPr>
          <p:cNvCxnSpPr>
            <a:cxnSpLocks/>
          </p:cNvCxnSpPr>
          <p:nvPr/>
        </p:nvCxnSpPr>
        <p:spPr>
          <a:xfrm flipH="1">
            <a:off x="5209309" y="4206587"/>
            <a:ext cx="322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מחבר ישר 16">
            <a:extLst>
              <a:ext uri="{FF2B5EF4-FFF2-40B4-BE49-F238E27FC236}">
                <a16:creationId xmlns:a16="http://schemas.microsoft.com/office/drawing/2014/main" id="{2CF26FDD-EC02-E38F-E248-C0B0B4A31AE9}"/>
              </a:ext>
            </a:extLst>
          </p:cNvPr>
          <p:cNvCxnSpPr/>
          <p:nvPr/>
        </p:nvCxnSpPr>
        <p:spPr>
          <a:xfrm>
            <a:off x="5532083" y="2571750"/>
            <a:ext cx="0" cy="163614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מחבר חץ ישר 17">
            <a:extLst>
              <a:ext uri="{FF2B5EF4-FFF2-40B4-BE49-F238E27FC236}">
                <a16:creationId xmlns:a16="http://schemas.microsoft.com/office/drawing/2014/main" id="{4C3B8FBB-C305-4D27-C88C-22D01BE5D050}"/>
              </a:ext>
            </a:extLst>
          </p:cNvPr>
          <p:cNvCxnSpPr>
            <a:cxnSpLocks/>
          </p:cNvCxnSpPr>
          <p:nvPr/>
        </p:nvCxnSpPr>
        <p:spPr>
          <a:xfrm flipH="1" flipV="1">
            <a:off x="5532083" y="3235036"/>
            <a:ext cx="2552044" cy="8174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4608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BEC08-D706-CEE3-58A1-443AE6C4E554}"/>
            </a:ext>
          </a:extLst>
        </p:cNvPr>
        <p:cNvGrpSpPr/>
        <p:nvPr/>
      </p:nvGrpSpPr>
      <p:grpSpPr>
        <a:xfrm>
          <a:off x="0" y="0"/>
          <a:ext cx="0" cy="0"/>
          <a:chOff x="0" y="0"/>
          <a:chExt cx="0" cy="0"/>
        </a:xfrm>
      </p:grpSpPr>
      <p:sp>
        <p:nvSpPr>
          <p:cNvPr id="5" name="מציין מיקום של מספר שקופית 4">
            <a:extLst>
              <a:ext uri="{FF2B5EF4-FFF2-40B4-BE49-F238E27FC236}">
                <a16:creationId xmlns:a16="http://schemas.microsoft.com/office/drawing/2014/main" id="{D3008D80-9402-6E5F-2199-E9E35EC590DE}"/>
              </a:ext>
            </a:extLst>
          </p:cNvPr>
          <p:cNvSpPr>
            <a:spLocks noGrp="1"/>
          </p:cNvSpPr>
          <p:nvPr>
            <p:ph type="sldNum" sz="quarter" idx="12"/>
          </p:nvPr>
        </p:nvSpPr>
        <p:spPr/>
        <p:txBody>
          <a:bodyPr/>
          <a:lstStyle/>
          <a:p>
            <a:fld id="{5C5AAAA0-74BB-4856-BC89-C9A023718E07}" type="slidenum">
              <a:rPr lang="en-US" smtClean="0"/>
              <a:pPr/>
              <a:t>21</a:t>
            </a:fld>
            <a:endParaRPr lang="en-US"/>
          </a:p>
        </p:txBody>
      </p:sp>
      <p:sp>
        <p:nvSpPr>
          <p:cNvPr id="6" name="תיבת טקסט 5">
            <a:extLst>
              <a:ext uri="{FF2B5EF4-FFF2-40B4-BE49-F238E27FC236}">
                <a16:creationId xmlns:a16="http://schemas.microsoft.com/office/drawing/2014/main" id="{F6D43ECF-BA7B-307C-B8E0-A29E12AFB4B4}"/>
              </a:ext>
            </a:extLst>
          </p:cNvPr>
          <p:cNvSpPr txBox="1"/>
          <p:nvPr/>
        </p:nvSpPr>
        <p:spPr>
          <a:xfrm>
            <a:off x="1524000" y="1648692"/>
            <a:ext cx="6726382" cy="646331"/>
          </a:xfrm>
          <a:prstGeom prst="rect">
            <a:avLst/>
          </a:prstGeom>
          <a:noFill/>
        </p:spPr>
        <p:txBody>
          <a:bodyPr wrap="square" rtlCol="0">
            <a:spAutoFit/>
          </a:bodyPr>
          <a:lstStyle/>
          <a:p>
            <a:pPr algn="l" rtl="1"/>
            <a:r>
              <a:rPr lang="he-IL" sz="3600" dirty="0">
                <a:solidFill>
                  <a:srgbClr val="002060"/>
                </a:solidFill>
              </a:rPr>
              <a:t>בעלי תפקיד עבור דו"ח תעסוקת סגל</a:t>
            </a:r>
            <a:endParaRPr lang="en-IL" sz="3600" dirty="0">
              <a:solidFill>
                <a:srgbClr val="002060"/>
              </a:solidFill>
            </a:endParaRPr>
          </a:p>
        </p:txBody>
      </p:sp>
    </p:spTree>
    <p:extLst>
      <p:ext uri="{BB962C8B-B14F-4D97-AF65-F5344CB8AC3E}">
        <p14:creationId xmlns:p14="http://schemas.microsoft.com/office/powerpoint/2010/main" val="3423464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0E1A-6DEB-3209-ECC3-6F50FF653C9E}"/>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68E6267E-E0A6-3825-38B4-29860A524A55}"/>
              </a:ext>
            </a:extLst>
          </p:cNvPr>
          <p:cNvPicPr>
            <a:picLocks noChangeAspect="1"/>
          </p:cNvPicPr>
          <p:nvPr/>
        </p:nvPicPr>
        <p:blipFill>
          <a:blip r:embed="rId2"/>
          <a:stretch>
            <a:fillRect/>
          </a:stretch>
        </p:blipFill>
        <p:spPr>
          <a:xfrm>
            <a:off x="3415145" y="948892"/>
            <a:ext cx="5728855" cy="4194608"/>
          </a:xfrm>
          <a:prstGeom prst="rect">
            <a:avLst/>
          </a:prstGeom>
        </p:spPr>
      </p:pic>
      <p:sp>
        <p:nvSpPr>
          <p:cNvPr id="2" name="מציין מיקום טקסט 1">
            <a:extLst>
              <a:ext uri="{FF2B5EF4-FFF2-40B4-BE49-F238E27FC236}">
                <a16:creationId xmlns:a16="http://schemas.microsoft.com/office/drawing/2014/main" id="{10646EE1-106F-D96C-D955-F2574194D9BF}"/>
              </a:ext>
            </a:extLst>
          </p:cNvPr>
          <p:cNvSpPr>
            <a:spLocks noGrp="1"/>
          </p:cNvSpPr>
          <p:nvPr>
            <p:ph type="body" sz="quarter" idx="10"/>
          </p:nvPr>
        </p:nvSpPr>
        <p:spPr>
          <a:xfrm>
            <a:off x="76200" y="994098"/>
            <a:ext cx="3284499" cy="3570975"/>
          </a:xfrm>
          <a:ln>
            <a:solidFill>
              <a:srgbClr val="002060"/>
            </a:solidFill>
          </a:ln>
        </p:spPr>
        <p:txBody>
          <a:bodyPr>
            <a:normAutofit/>
          </a:bodyPr>
          <a:lstStyle/>
          <a:p>
            <a:pPr marL="0" indent="0">
              <a:buSzPct val="100000"/>
              <a:buNone/>
            </a:pPr>
            <a:r>
              <a:rPr lang="he-IL" sz="1000" dirty="0"/>
              <a:t>ברמת קבוצת הלימוד ניתן לשבץ למרצים ומתרגלים  במסך התכנון</a:t>
            </a:r>
          </a:p>
          <a:p>
            <a:pPr marL="0" indent="0">
              <a:buSzPct val="100000"/>
              <a:buNone/>
            </a:pPr>
            <a:r>
              <a:rPr lang="he-IL" sz="1000" b="1" dirty="0"/>
              <a:t>עבור דו"ח תעסוקת סגל רק שיוך מרצים ומתרגלים במסך התכנון </a:t>
            </a:r>
            <a:r>
              <a:rPr lang="he-IL" sz="1000" b="1" dirty="0" err="1"/>
              <a:t>ילקחו</a:t>
            </a:r>
            <a:r>
              <a:rPr lang="he-IL" sz="1000" b="1" dirty="0"/>
              <a:t> בחשבון , אין התייחסות ל"אנשים </a:t>
            </a:r>
            <a:r>
              <a:rPr lang="he-IL" sz="1000" b="1" dirty="0" err="1"/>
              <a:t>לאפגרייד</a:t>
            </a:r>
            <a:r>
              <a:rPr lang="he-IL" sz="1000" b="1" dirty="0"/>
              <a:t>" או "אנשים למודל"</a:t>
            </a:r>
          </a:p>
          <a:p>
            <a:pPr marL="0" indent="0">
              <a:buSzPct val="100000"/>
              <a:buNone/>
            </a:pPr>
            <a:r>
              <a:rPr lang="he-IL" sz="1200" b="1" dirty="0">
                <a:solidFill>
                  <a:srgbClr val="00B050"/>
                </a:solidFill>
              </a:rPr>
              <a:t>במסך קבוצת לימוד תמיד לבצע צור ואח"כ שמור</a:t>
            </a:r>
          </a:p>
          <a:p>
            <a:pPr marL="0" indent="0">
              <a:buSzPct val="100000"/>
              <a:buNone/>
            </a:pPr>
            <a:endParaRPr lang="he-IL" sz="1000" dirty="0"/>
          </a:p>
          <a:p>
            <a:pPr marL="0" indent="0">
              <a:buSzPct val="100000"/>
              <a:buNone/>
            </a:pPr>
            <a:endParaRPr lang="he-IL" sz="1000" dirty="0"/>
          </a:p>
          <a:p>
            <a:pPr marL="0" indent="0">
              <a:buSzPct val="100000"/>
              <a:buNone/>
            </a:pPr>
            <a:endParaRPr lang="he-IL" sz="1000" dirty="0"/>
          </a:p>
          <a:p>
            <a:pPr marL="0" indent="0">
              <a:buSzPct val="100000"/>
              <a:buNone/>
            </a:pPr>
            <a:endParaRPr lang="en-IL" sz="1000" dirty="0"/>
          </a:p>
        </p:txBody>
      </p:sp>
      <p:sp>
        <p:nvSpPr>
          <p:cNvPr id="4" name="מציין מיקום טקסט 3">
            <a:extLst>
              <a:ext uri="{FF2B5EF4-FFF2-40B4-BE49-F238E27FC236}">
                <a16:creationId xmlns:a16="http://schemas.microsoft.com/office/drawing/2014/main" id="{012D6FA0-EBAD-818C-5676-82AA189F9C2A}"/>
              </a:ext>
            </a:extLst>
          </p:cNvPr>
          <p:cNvSpPr>
            <a:spLocks noGrp="1"/>
          </p:cNvSpPr>
          <p:nvPr>
            <p:ph type="body" sz="quarter" idx="12"/>
          </p:nvPr>
        </p:nvSpPr>
        <p:spPr/>
        <p:txBody>
          <a:bodyPr/>
          <a:lstStyle/>
          <a:p>
            <a:r>
              <a:rPr lang="he-IL" dirty="0"/>
              <a:t>מסך תכנון</a:t>
            </a:r>
            <a:endParaRPr lang="en-IL" dirty="0"/>
          </a:p>
        </p:txBody>
      </p:sp>
      <p:sp>
        <p:nvSpPr>
          <p:cNvPr id="5" name="מציין מיקום של מספר שקופית 4">
            <a:extLst>
              <a:ext uri="{FF2B5EF4-FFF2-40B4-BE49-F238E27FC236}">
                <a16:creationId xmlns:a16="http://schemas.microsoft.com/office/drawing/2014/main" id="{6C82E328-D68F-F27A-C1EB-C5DEFF85408F}"/>
              </a:ext>
            </a:extLst>
          </p:cNvPr>
          <p:cNvSpPr>
            <a:spLocks noGrp="1"/>
          </p:cNvSpPr>
          <p:nvPr>
            <p:ph type="sldNum" sz="quarter" idx="15"/>
          </p:nvPr>
        </p:nvSpPr>
        <p:spPr/>
        <p:txBody>
          <a:bodyPr/>
          <a:lstStyle/>
          <a:p>
            <a:fld id="{5C5AAAA0-74BB-4856-BC89-C9A023718E07}" type="slidenum">
              <a:rPr lang="en-US" smtClean="0"/>
              <a:pPr/>
              <a:t>22</a:t>
            </a:fld>
            <a:endParaRPr lang="en-US"/>
          </a:p>
        </p:txBody>
      </p:sp>
      <p:sp>
        <p:nvSpPr>
          <p:cNvPr id="9" name="מציין מיקום טקסט 2">
            <a:extLst>
              <a:ext uri="{FF2B5EF4-FFF2-40B4-BE49-F238E27FC236}">
                <a16:creationId xmlns:a16="http://schemas.microsoft.com/office/drawing/2014/main" id="{29F3D4B3-5C69-CD17-8499-4A9DB60D7565}"/>
              </a:ext>
            </a:extLst>
          </p:cNvPr>
          <p:cNvSpPr>
            <a:spLocks noGrp="1"/>
          </p:cNvSpPr>
          <p:nvPr>
            <p:ph type="body" sz="quarter" idx="11"/>
          </p:nvPr>
        </p:nvSpPr>
        <p:spPr>
          <a:xfrm>
            <a:off x="339436" y="141190"/>
            <a:ext cx="5541819" cy="458590"/>
          </a:xfrm>
        </p:spPr>
        <p:txBody>
          <a:bodyPr>
            <a:normAutofit/>
          </a:bodyPr>
          <a:lstStyle/>
          <a:p>
            <a:r>
              <a:rPr lang="he-IL" dirty="0"/>
              <a:t>בעלי תפקיד עבור דו"ח תעסוקת סגל </a:t>
            </a:r>
            <a:endParaRPr lang="en-IL" dirty="0"/>
          </a:p>
        </p:txBody>
      </p:sp>
    </p:spTree>
    <p:extLst>
      <p:ext uri="{BB962C8B-B14F-4D97-AF65-F5344CB8AC3E}">
        <p14:creationId xmlns:p14="http://schemas.microsoft.com/office/powerpoint/2010/main" val="111919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4B2F7-633F-5F4A-89A0-F64DC438DD91}"/>
            </a:ext>
          </a:extLst>
        </p:cNvPr>
        <p:cNvGrpSpPr/>
        <p:nvPr/>
      </p:nvGrpSpPr>
      <p:grpSpPr>
        <a:xfrm>
          <a:off x="0" y="0"/>
          <a:ext cx="0" cy="0"/>
          <a:chOff x="0" y="0"/>
          <a:chExt cx="0" cy="0"/>
        </a:xfrm>
      </p:grpSpPr>
      <p:sp>
        <p:nvSpPr>
          <p:cNvPr id="5" name="מציין מיקום של מספר שקופית 4">
            <a:extLst>
              <a:ext uri="{FF2B5EF4-FFF2-40B4-BE49-F238E27FC236}">
                <a16:creationId xmlns:a16="http://schemas.microsoft.com/office/drawing/2014/main" id="{C78BB6AE-670D-0912-E489-5CF2B5B57DE5}"/>
              </a:ext>
            </a:extLst>
          </p:cNvPr>
          <p:cNvSpPr>
            <a:spLocks noGrp="1"/>
          </p:cNvSpPr>
          <p:nvPr>
            <p:ph type="sldNum" sz="quarter" idx="12"/>
          </p:nvPr>
        </p:nvSpPr>
        <p:spPr/>
        <p:txBody>
          <a:bodyPr/>
          <a:lstStyle/>
          <a:p>
            <a:fld id="{5C5AAAA0-74BB-4856-BC89-C9A023718E07}" type="slidenum">
              <a:rPr lang="en-US" smtClean="0"/>
              <a:pPr/>
              <a:t>23</a:t>
            </a:fld>
            <a:endParaRPr lang="en-US"/>
          </a:p>
        </p:txBody>
      </p:sp>
      <p:sp>
        <p:nvSpPr>
          <p:cNvPr id="6" name="תיבת טקסט 5">
            <a:extLst>
              <a:ext uri="{FF2B5EF4-FFF2-40B4-BE49-F238E27FC236}">
                <a16:creationId xmlns:a16="http://schemas.microsoft.com/office/drawing/2014/main" id="{34769A34-464B-4111-398C-14F9361CB32F}"/>
              </a:ext>
            </a:extLst>
          </p:cNvPr>
          <p:cNvSpPr txBox="1"/>
          <p:nvPr/>
        </p:nvSpPr>
        <p:spPr>
          <a:xfrm>
            <a:off x="1524000" y="1648692"/>
            <a:ext cx="6726382" cy="646331"/>
          </a:xfrm>
          <a:prstGeom prst="rect">
            <a:avLst/>
          </a:prstGeom>
          <a:noFill/>
        </p:spPr>
        <p:txBody>
          <a:bodyPr wrap="square" rtlCol="0">
            <a:spAutoFit/>
          </a:bodyPr>
          <a:lstStyle/>
          <a:p>
            <a:pPr algn="ctr" rtl="1"/>
            <a:r>
              <a:rPr lang="he-IL" sz="3600" dirty="0">
                <a:solidFill>
                  <a:srgbClr val="002060"/>
                </a:solidFill>
              </a:rPr>
              <a:t>נקודות לשיפור</a:t>
            </a:r>
            <a:endParaRPr lang="en-IL" sz="3600" dirty="0">
              <a:solidFill>
                <a:srgbClr val="002060"/>
              </a:solidFill>
            </a:endParaRPr>
          </a:p>
        </p:txBody>
      </p:sp>
    </p:spTree>
    <p:extLst>
      <p:ext uri="{BB962C8B-B14F-4D97-AF65-F5344CB8AC3E}">
        <p14:creationId xmlns:p14="http://schemas.microsoft.com/office/powerpoint/2010/main" val="3367786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D17F-FA8E-0CD2-1F8D-F95AEB6D773A}"/>
            </a:ext>
          </a:extLst>
        </p:cNvPr>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18EFF3CC-9A3E-A62E-0AB9-4E60B57F5250}"/>
              </a:ext>
            </a:extLst>
          </p:cNvPr>
          <p:cNvSpPr>
            <a:spLocks noGrp="1"/>
          </p:cNvSpPr>
          <p:nvPr>
            <p:ph type="body" sz="quarter" idx="10"/>
          </p:nvPr>
        </p:nvSpPr>
        <p:spPr/>
        <p:txBody>
          <a:bodyPr>
            <a:normAutofit/>
          </a:bodyPr>
          <a:lstStyle/>
          <a:p>
            <a:pPr>
              <a:buSzPct val="100000"/>
            </a:pPr>
            <a:r>
              <a:rPr lang="he-IL" sz="1600" dirty="0"/>
              <a:t>מרצה אחראי בקטלוג הקורסים המקוון, מופיע רק המרצה האחראי אם קישור לשליחת מייל. ההצעה ברמת המקצוע לא לאפשר קישור למייל, אלא ברמת קבוצות הלימוד לאפשר פרטי קשר של כל צוות הקורס.</a:t>
            </a:r>
          </a:p>
          <a:p>
            <a:pPr>
              <a:buSzPct val="100000"/>
            </a:pPr>
            <a:r>
              <a:rPr lang="he-IL" sz="1600" dirty="0"/>
              <a:t>כדי לחסוך את שיוך המרצה האחראי, במקרים רבים אחד מהמרצים המשובצים להוראה הוא המרצה האחראי, יש לאפשר לסמן את אחד המרצים המשובצים להוראה בסימון של מרצה אחראי.</a:t>
            </a:r>
          </a:p>
          <a:p>
            <a:pPr>
              <a:buSzPct val="100000"/>
            </a:pPr>
            <a:r>
              <a:rPr lang="he-IL" sz="1600" dirty="0"/>
              <a:t>בדומה, לעיתים ידוע שהמרצה המשובץ להוראה אמור גם להיות בעל הרשאות גישה ל </a:t>
            </a:r>
            <a:r>
              <a:rPr lang="en-US" sz="1600" dirty="0"/>
              <a:t>Upgrade</a:t>
            </a:r>
            <a:r>
              <a:rPr lang="he-IL" sz="1600" dirty="0"/>
              <a:t>, נדרשת אפשרות בשלב הקצאת מרצים להוראה לסמן את המרצה כרלוונטי ל </a:t>
            </a:r>
            <a:r>
              <a:rPr lang="en-US" sz="1600" dirty="0"/>
              <a:t>Upgrade</a:t>
            </a:r>
            <a:r>
              <a:rPr lang="he-IL" sz="1600" dirty="0"/>
              <a:t>.</a:t>
            </a:r>
          </a:p>
          <a:p>
            <a:pPr>
              <a:buSzPct val="100000"/>
            </a:pPr>
            <a:r>
              <a:rPr lang="he-IL" sz="1600" dirty="0"/>
              <a:t>קישור אנשים ל </a:t>
            </a:r>
            <a:r>
              <a:rPr lang="en-US" sz="1600" dirty="0" err="1"/>
              <a:t>moodle</a:t>
            </a:r>
            <a:r>
              <a:rPr lang="he-IL" sz="1600" dirty="0"/>
              <a:t>, בעבר </a:t>
            </a:r>
            <a:r>
              <a:rPr lang="he-IL" sz="1600" dirty="0" err="1"/>
              <a:t>היתה</a:t>
            </a:r>
            <a:r>
              <a:rPr lang="he-IL" sz="1600" dirty="0"/>
              <a:t> אפשרות לאחראי מקצוע להוסיף אנשים </a:t>
            </a:r>
            <a:r>
              <a:rPr lang="en-US" sz="1600" dirty="0"/>
              <a:t> </a:t>
            </a:r>
            <a:r>
              <a:rPr lang="he-IL" sz="1600" dirty="0"/>
              <a:t>ל </a:t>
            </a:r>
            <a:r>
              <a:rPr lang="en-US" sz="1600" dirty="0"/>
              <a:t>Moodle</a:t>
            </a:r>
            <a:r>
              <a:rPr lang="he-IL" sz="1600" dirty="0"/>
              <a:t>, כיום הוספת האנשים מתבצעת ע"י הרכזת, יש לבחון אפשרות להקל בנושא.</a:t>
            </a:r>
          </a:p>
          <a:p>
            <a:pPr>
              <a:buSzPct val="100000"/>
            </a:pPr>
            <a:endParaRPr lang="he-IL" dirty="0"/>
          </a:p>
          <a:p>
            <a:pPr marL="628650" lvl="1" indent="-285750" algn="l" rtl="1">
              <a:buSzPct val="100000"/>
            </a:pPr>
            <a:endParaRPr lang="he-IL" dirty="0"/>
          </a:p>
          <a:p>
            <a:pPr>
              <a:buSzPct val="100000"/>
            </a:pPr>
            <a:endParaRPr lang="en-IL" dirty="0"/>
          </a:p>
        </p:txBody>
      </p:sp>
      <p:sp>
        <p:nvSpPr>
          <p:cNvPr id="3" name="מציין מיקום טקסט 2">
            <a:extLst>
              <a:ext uri="{FF2B5EF4-FFF2-40B4-BE49-F238E27FC236}">
                <a16:creationId xmlns:a16="http://schemas.microsoft.com/office/drawing/2014/main" id="{CEB0A616-D931-EF4B-7645-5AE73F475346}"/>
              </a:ext>
            </a:extLst>
          </p:cNvPr>
          <p:cNvSpPr>
            <a:spLocks noGrp="1"/>
          </p:cNvSpPr>
          <p:nvPr>
            <p:ph type="body" sz="quarter" idx="11"/>
          </p:nvPr>
        </p:nvSpPr>
        <p:spPr>
          <a:xfrm>
            <a:off x="211690" y="127198"/>
            <a:ext cx="5039183" cy="458590"/>
          </a:xfrm>
        </p:spPr>
        <p:txBody>
          <a:bodyPr/>
          <a:lstStyle/>
          <a:p>
            <a:r>
              <a:rPr lang="he-IL" dirty="0"/>
              <a:t>נקודות לשיפור</a:t>
            </a:r>
            <a:endParaRPr lang="en-IL" dirty="0"/>
          </a:p>
        </p:txBody>
      </p:sp>
      <p:sp>
        <p:nvSpPr>
          <p:cNvPr id="4" name="מציין מיקום טקסט 3">
            <a:extLst>
              <a:ext uri="{FF2B5EF4-FFF2-40B4-BE49-F238E27FC236}">
                <a16:creationId xmlns:a16="http://schemas.microsoft.com/office/drawing/2014/main" id="{208C64E3-1918-F1DD-770D-477A3010617D}"/>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37285DE6-FFDB-EDC6-ECC5-F9CCF1A16ACE}"/>
              </a:ext>
            </a:extLst>
          </p:cNvPr>
          <p:cNvSpPr>
            <a:spLocks noGrp="1"/>
          </p:cNvSpPr>
          <p:nvPr>
            <p:ph type="sldNum" sz="quarter" idx="15"/>
          </p:nvPr>
        </p:nvSpPr>
        <p:spPr/>
        <p:txBody>
          <a:bodyPr/>
          <a:lstStyle/>
          <a:p>
            <a:fld id="{5C5AAAA0-74BB-4856-BC89-C9A023718E07}" type="slidenum">
              <a:rPr lang="en-US" smtClean="0"/>
              <a:pPr/>
              <a:t>24</a:t>
            </a:fld>
            <a:endParaRPr lang="en-US"/>
          </a:p>
        </p:txBody>
      </p:sp>
    </p:spTree>
    <p:extLst>
      <p:ext uri="{BB962C8B-B14F-4D97-AF65-F5344CB8AC3E}">
        <p14:creationId xmlns:p14="http://schemas.microsoft.com/office/powerpoint/2010/main" val="220974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081FC-49DD-EE30-C382-44105525CDAB}"/>
            </a:ext>
          </a:extLst>
        </p:cNvPr>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8A7B34A9-A374-3A93-BD8A-EA87FD8C7D6B}"/>
              </a:ext>
            </a:extLst>
          </p:cNvPr>
          <p:cNvSpPr>
            <a:spLocks noGrp="1"/>
          </p:cNvSpPr>
          <p:nvPr>
            <p:ph type="body" sz="quarter" idx="10"/>
          </p:nvPr>
        </p:nvSpPr>
        <p:spPr/>
        <p:txBody>
          <a:bodyPr/>
          <a:lstStyle/>
          <a:p>
            <a:pPr>
              <a:buSzPct val="100000"/>
            </a:pPr>
            <a:r>
              <a:rPr lang="he-IL" dirty="0"/>
              <a:t>במערכת בעלי התפקיד יכולים להופיע במספר רמות:</a:t>
            </a:r>
          </a:p>
          <a:p>
            <a:pPr>
              <a:buSzPct val="100000"/>
            </a:pPr>
            <a:r>
              <a:rPr lang="he-IL" dirty="0"/>
              <a:t>ברמת המקצוע</a:t>
            </a:r>
          </a:p>
          <a:p>
            <a:pPr>
              <a:buSzPct val="100000"/>
            </a:pPr>
            <a:r>
              <a:rPr lang="he-IL" dirty="0"/>
              <a:t>ברמת קבוצת הרישום</a:t>
            </a:r>
          </a:p>
          <a:p>
            <a:pPr>
              <a:buSzPct val="100000"/>
            </a:pPr>
            <a:r>
              <a:rPr lang="he-IL" dirty="0"/>
              <a:t>ברמת קבוצת הלימוד (אירוע)</a:t>
            </a:r>
          </a:p>
          <a:p>
            <a:pPr marL="628650" lvl="1" indent="-285750" algn="l" rtl="1">
              <a:buSzPct val="100000"/>
            </a:pPr>
            <a:endParaRPr lang="he-IL" dirty="0"/>
          </a:p>
          <a:p>
            <a:pPr>
              <a:buSzPct val="100000"/>
            </a:pPr>
            <a:endParaRPr lang="en-IL" dirty="0"/>
          </a:p>
        </p:txBody>
      </p:sp>
      <p:sp>
        <p:nvSpPr>
          <p:cNvPr id="3" name="מציין מיקום טקסט 2">
            <a:extLst>
              <a:ext uri="{FF2B5EF4-FFF2-40B4-BE49-F238E27FC236}">
                <a16:creationId xmlns:a16="http://schemas.microsoft.com/office/drawing/2014/main" id="{1916D1F1-4B34-74AB-C91D-6AEA72718B66}"/>
              </a:ext>
            </a:extLst>
          </p:cNvPr>
          <p:cNvSpPr>
            <a:spLocks noGrp="1"/>
          </p:cNvSpPr>
          <p:nvPr>
            <p:ph type="body" sz="quarter" idx="11"/>
          </p:nvPr>
        </p:nvSpPr>
        <p:spPr>
          <a:xfrm>
            <a:off x="211690" y="127198"/>
            <a:ext cx="5039183" cy="458590"/>
          </a:xfrm>
        </p:spPr>
        <p:txBody>
          <a:bodyPr/>
          <a:lstStyle/>
          <a:p>
            <a:r>
              <a:rPr lang="he-IL" dirty="0"/>
              <a:t>תקציר</a:t>
            </a:r>
            <a:endParaRPr lang="en-IL" dirty="0"/>
          </a:p>
        </p:txBody>
      </p:sp>
      <p:sp>
        <p:nvSpPr>
          <p:cNvPr id="4" name="מציין מיקום טקסט 3">
            <a:extLst>
              <a:ext uri="{FF2B5EF4-FFF2-40B4-BE49-F238E27FC236}">
                <a16:creationId xmlns:a16="http://schemas.microsoft.com/office/drawing/2014/main" id="{31839453-F547-7DBF-4D43-DA4B590215AB}"/>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573E8C18-59F8-7255-6811-97F2020C650D}"/>
              </a:ext>
            </a:extLst>
          </p:cNvPr>
          <p:cNvSpPr>
            <a:spLocks noGrp="1"/>
          </p:cNvSpPr>
          <p:nvPr>
            <p:ph type="sldNum" sz="quarter" idx="15"/>
          </p:nvPr>
        </p:nvSpPr>
        <p:spPr/>
        <p:txBody>
          <a:bodyPr/>
          <a:lstStyle/>
          <a:p>
            <a:fld id="{5C5AAAA0-74BB-4856-BC89-C9A023718E07}" type="slidenum">
              <a:rPr lang="en-US" smtClean="0"/>
              <a:pPr/>
              <a:t>3</a:t>
            </a:fld>
            <a:endParaRPr lang="en-US"/>
          </a:p>
        </p:txBody>
      </p:sp>
    </p:spTree>
    <p:extLst>
      <p:ext uri="{BB962C8B-B14F-4D97-AF65-F5344CB8AC3E}">
        <p14:creationId xmlns:p14="http://schemas.microsoft.com/office/powerpoint/2010/main" val="144497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DE2E-CBCA-1450-05FC-D7DDF9422C52}"/>
            </a:ext>
          </a:extLst>
        </p:cNvPr>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4EEF2EF1-665B-5446-B98A-072F252BF501}"/>
              </a:ext>
            </a:extLst>
          </p:cNvPr>
          <p:cNvSpPr>
            <a:spLocks noGrp="1"/>
          </p:cNvSpPr>
          <p:nvPr>
            <p:ph type="body" sz="quarter" idx="10"/>
          </p:nvPr>
        </p:nvSpPr>
        <p:spPr/>
        <p:txBody>
          <a:bodyPr/>
          <a:lstStyle/>
          <a:p>
            <a:pPr>
              <a:buSzPct val="100000"/>
            </a:pPr>
            <a:r>
              <a:rPr lang="he-IL" dirty="0"/>
              <a:t>כל תכנון סמסטר חדש יתחיל ללא שיוך בעלי תפקיד</a:t>
            </a:r>
          </a:p>
          <a:p>
            <a:pPr>
              <a:buSzPct val="100000"/>
            </a:pPr>
            <a:r>
              <a:rPr lang="he-IL" dirty="0"/>
              <a:t>הקצאת בעלי בתפקיד תקיפה לסמסטר השיוך בלבד</a:t>
            </a:r>
          </a:p>
          <a:p>
            <a:pPr marL="628650" lvl="1" indent="-285750" algn="l" rtl="1">
              <a:buSzPct val="100000"/>
            </a:pPr>
            <a:endParaRPr lang="he-IL" dirty="0"/>
          </a:p>
          <a:p>
            <a:pPr>
              <a:buSzPct val="100000"/>
            </a:pPr>
            <a:endParaRPr lang="en-IL" dirty="0"/>
          </a:p>
        </p:txBody>
      </p:sp>
      <p:sp>
        <p:nvSpPr>
          <p:cNvPr id="3" name="מציין מיקום טקסט 2">
            <a:extLst>
              <a:ext uri="{FF2B5EF4-FFF2-40B4-BE49-F238E27FC236}">
                <a16:creationId xmlns:a16="http://schemas.microsoft.com/office/drawing/2014/main" id="{5985489F-AC9A-B011-0EF1-CA8DBF9BD975}"/>
              </a:ext>
            </a:extLst>
          </p:cNvPr>
          <p:cNvSpPr>
            <a:spLocks noGrp="1"/>
          </p:cNvSpPr>
          <p:nvPr>
            <p:ph type="body" sz="quarter" idx="11"/>
          </p:nvPr>
        </p:nvSpPr>
        <p:spPr>
          <a:xfrm>
            <a:off x="211690" y="127198"/>
            <a:ext cx="5039183" cy="458590"/>
          </a:xfrm>
        </p:spPr>
        <p:txBody>
          <a:bodyPr/>
          <a:lstStyle/>
          <a:p>
            <a:r>
              <a:rPr lang="he-IL" dirty="0"/>
              <a:t>תוקף הזמן עבור בעלי התפקיד </a:t>
            </a:r>
            <a:endParaRPr lang="en-IL" dirty="0"/>
          </a:p>
        </p:txBody>
      </p:sp>
      <p:sp>
        <p:nvSpPr>
          <p:cNvPr id="4" name="מציין מיקום טקסט 3">
            <a:extLst>
              <a:ext uri="{FF2B5EF4-FFF2-40B4-BE49-F238E27FC236}">
                <a16:creationId xmlns:a16="http://schemas.microsoft.com/office/drawing/2014/main" id="{F95529F8-A014-032E-FC67-DE4A655BFE9C}"/>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8D2F57A1-2B7C-A823-948F-F02DD5CE7702}"/>
              </a:ext>
            </a:extLst>
          </p:cNvPr>
          <p:cNvSpPr>
            <a:spLocks noGrp="1"/>
          </p:cNvSpPr>
          <p:nvPr>
            <p:ph type="sldNum" sz="quarter" idx="15"/>
          </p:nvPr>
        </p:nvSpPr>
        <p:spPr/>
        <p:txBody>
          <a:bodyPr/>
          <a:lstStyle/>
          <a:p>
            <a:fld id="{5C5AAAA0-74BB-4856-BC89-C9A023718E07}" type="slidenum">
              <a:rPr lang="en-US" smtClean="0"/>
              <a:pPr/>
              <a:t>4</a:t>
            </a:fld>
            <a:endParaRPr lang="en-US"/>
          </a:p>
        </p:txBody>
      </p:sp>
    </p:spTree>
    <p:extLst>
      <p:ext uri="{BB962C8B-B14F-4D97-AF65-F5344CB8AC3E}">
        <p14:creationId xmlns:p14="http://schemas.microsoft.com/office/powerpoint/2010/main" val="64400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FBC6B60D-3024-2766-9D71-760A54E77527}"/>
              </a:ext>
            </a:extLst>
          </p:cNvPr>
          <p:cNvSpPr>
            <a:spLocks noGrp="1"/>
          </p:cNvSpPr>
          <p:nvPr>
            <p:ph type="body" sz="quarter" idx="10"/>
          </p:nvPr>
        </p:nvSpPr>
        <p:spPr>
          <a:xfrm>
            <a:off x="211689" y="1143001"/>
            <a:ext cx="8623391" cy="1710298"/>
          </a:xfrm>
        </p:spPr>
        <p:txBody>
          <a:bodyPr>
            <a:normAutofit lnSpcReduction="10000"/>
          </a:bodyPr>
          <a:lstStyle/>
          <a:p>
            <a:pPr>
              <a:buSzPct val="100000"/>
            </a:pPr>
            <a:r>
              <a:rPr lang="he-IL" sz="2000" dirty="0"/>
              <a:t>הוספה של בעל תפקיד "תומך הוראה" עבור מערכת ה</a:t>
            </a:r>
            <a:r>
              <a:rPr lang="en-US" sz="2000" dirty="0"/>
              <a:t> Upgrade</a:t>
            </a:r>
            <a:endParaRPr lang="he-IL" sz="2000" dirty="0"/>
          </a:p>
          <a:p>
            <a:pPr lvl="1" algn="r" rtl="1">
              <a:buSzPct val="50000"/>
              <a:buFont typeface="Courier New" panose="02070309020205020404" pitchFamily="49" charset="0"/>
              <a:buChar char="o"/>
            </a:pPr>
            <a:r>
              <a:rPr lang="he-IL" dirty="0"/>
              <a:t> </a:t>
            </a:r>
            <a:r>
              <a:rPr lang="he-IL" sz="1400" dirty="0"/>
              <a:t>יכול לשמש רכזת </a:t>
            </a:r>
            <a:r>
              <a:rPr lang="he-IL" sz="1400" dirty="0" err="1"/>
              <a:t>פקולטית</a:t>
            </a:r>
            <a:r>
              <a:rPr lang="he-IL" sz="1400" dirty="0"/>
              <a:t> או כל בעל גישה ל </a:t>
            </a:r>
            <a:r>
              <a:rPr lang="en-US" sz="1400" dirty="0"/>
              <a:t>Upgrade</a:t>
            </a:r>
            <a:r>
              <a:rPr lang="he-IL" sz="1400" dirty="0"/>
              <a:t> שאינו מבצע הוראה בפועל</a:t>
            </a:r>
          </a:p>
          <a:p>
            <a:pPr lvl="1" algn="r" rtl="1">
              <a:buSzPct val="50000"/>
              <a:buFont typeface="Courier New" panose="02070309020205020404" pitchFamily="49" charset="0"/>
              <a:buChar char="o"/>
            </a:pPr>
            <a:r>
              <a:rPr lang="he-IL" sz="1400" dirty="0"/>
              <a:t>ההוספה בוצעה בכל הרמות, מקצוע, קבוצת רישום קבוצת לימוד</a:t>
            </a:r>
          </a:p>
          <a:p>
            <a:pPr>
              <a:buSzPct val="50000"/>
            </a:pPr>
            <a:r>
              <a:rPr lang="he-IL" dirty="0"/>
              <a:t> </a:t>
            </a:r>
            <a:r>
              <a:rPr lang="he-IL" sz="2000" dirty="0"/>
              <a:t>הוספה של בעלי תפקידים עבור מערכת </a:t>
            </a:r>
            <a:r>
              <a:rPr lang="en-US" sz="2000" dirty="0"/>
              <a:t>Moodle</a:t>
            </a:r>
            <a:r>
              <a:rPr lang="he-IL" sz="2000" dirty="0"/>
              <a:t> </a:t>
            </a:r>
          </a:p>
          <a:p>
            <a:pPr lvl="1" algn="r" rtl="1">
              <a:buSzPct val="100000"/>
            </a:pPr>
            <a:endParaRPr lang="he-IL" dirty="0"/>
          </a:p>
        </p:txBody>
      </p:sp>
      <p:sp>
        <p:nvSpPr>
          <p:cNvPr id="3" name="מציין מיקום טקסט 2">
            <a:extLst>
              <a:ext uri="{FF2B5EF4-FFF2-40B4-BE49-F238E27FC236}">
                <a16:creationId xmlns:a16="http://schemas.microsoft.com/office/drawing/2014/main" id="{0DEC37E4-9DA5-D12D-54E9-B1AE31D9ECE2}"/>
              </a:ext>
            </a:extLst>
          </p:cNvPr>
          <p:cNvSpPr>
            <a:spLocks noGrp="1"/>
          </p:cNvSpPr>
          <p:nvPr>
            <p:ph type="body" sz="quarter" idx="11"/>
          </p:nvPr>
        </p:nvSpPr>
        <p:spPr>
          <a:xfrm>
            <a:off x="211690" y="127198"/>
            <a:ext cx="5080746" cy="458590"/>
          </a:xfrm>
        </p:spPr>
        <p:txBody>
          <a:bodyPr/>
          <a:lstStyle/>
          <a:p>
            <a:r>
              <a:rPr lang="he-IL" dirty="0"/>
              <a:t>שיפור שיוכנס ב 9.12.24</a:t>
            </a:r>
            <a:endParaRPr lang="en-IL" dirty="0"/>
          </a:p>
        </p:txBody>
      </p:sp>
      <p:sp>
        <p:nvSpPr>
          <p:cNvPr id="4" name="מציין מיקום טקסט 3">
            <a:extLst>
              <a:ext uri="{FF2B5EF4-FFF2-40B4-BE49-F238E27FC236}">
                <a16:creationId xmlns:a16="http://schemas.microsoft.com/office/drawing/2014/main" id="{2F8F6FD2-7584-F437-D54C-7FC139768763}"/>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EF3068C1-6307-3ADF-7CD3-5E155C248AF8}"/>
              </a:ext>
            </a:extLst>
          </p:cNvPr>
          <p:cNvSpPr>
            <a:spLocks noGrp="1"/>
          </p:cNvSpPr>
          <p:nvPr>
            <p:ph type="sldNum" sz="quarter" idx="15"/>
          </p:nvPr>
        </p:nvSpPr>
        <p:spPr/>
        <p:txBody>
          <a:bodyPr/>
          <a:lstStyle/>
          <a:p>
            <a:fld id="{5C5AAAA0-74BB-4856-BC89-C9A023718E07}" type="slidenum">
              <a:rPr lang="en-US" smtClean="0"/>
              <a:pPr/>
              <a:t>5</a:t>
            </a:fld>
            <a:endParaRPr lang="en-US"/>
          </a:p>
        </p:txBody>
      </p:sp>
      <p:pic>
        <p:nvPicPr>
          <p:cNvPr id="7" name="תמונה 6">
            <a:extLst>
              <a:ext uri="{FF2B5EF4-FFF2-40B4-BE49-F238E27FC236}">
                <a16:creationId xmlns:a16="http://schemas.microsoft.com/office/drawing/2014/main" id="{3422E619-A5A0-6DF4-2B52-44D08B13DDD9}"/>
              </a:ext>
            </a:extLst>
          </p:cNvPr>
          <p:cNvPicPr>
            <a:picLocks noChangeAspect="1"/>
          </p:cNvPicPr>
          <p:nvPr/>
        </p:nvPicPr>
        <p:blipFill>
          <a:blip r:embed="rId2"/>
          <a:stretch>
            <a:fillRect/>
          </a:stretch>
        </p:blipFill>
        <p:spPr>
          <a:xfrm>
            <a:off x="979718" y="3090185"/>
            <a:ext cx="1190108" cy="1956955"/>
          </a:xfrm>
          <a:prstGeom prst="rect">
            <a:avLst/>
          </a:prstGeom>
          <a:ln>
            <a:solidFill>
              <a:srgbClr val="002060"/>
            </a:solidFill>
          </a:ln>
        </p:spPr>
      </p:pic>
      <p:pic>
        <p:nvPicPr>
          <p:cNvPr id="10" name="תמונה 9">
            <a:extLst>
              <a:ext uri="{FF2B5EF4-FFF2-40B4-BE49-F238E27FC236}">
                <a16:creationId xmlns:a16="http://schemas.microsoft.com/office/drawing/2014/main" id="{3F85978F-500D-269D-3F09-71509D34A969}"/>
              </a:ext>
            </a:extLst>
          </p:cNvPr>
          <p:cNvPicPr>
            <a:picLocks noChangeAspect="1"/>
          </p:cNvPicPr>
          <p:nvPr/>
        </p:nvPicPr>
        <p:blipFill>
          <a:blip r:embed="rId3"/>
          <a:stretch>
            <a:fillRect/>
          </a:stretch>
        </p:blipFill>
        <p:spPr>
          <a:xfrm>
            <a:off x="2430166" y="2974199"/>
            <a:ext cx="1235220" cy="1979737"/>
          </a:xfrm>
          <a:prstGeom prst="rect">
            <a:avLst/>
          </a:prstGeom>
          <a:ln>
            <a:solidFill>
              <a:srgbClr val="002060"/>
            </a:solidFill>
          </a:ln>
        </p:spPr>
      </p:pic>
      <p:pic>
        <p:nvPicPr>
          <p:cNvPr id="13" name="תמונה 12">
            <a:extLst>
              <a:ext uri="{FF2B5EF4-FFF2-40B4-BE49-F238E27FC236}">
                <a16:creationId xmlns:a16="http://schemas.microsoft.com/office/drawing/2014/main" id="{002EB14E-F81F-B66D-DC9A-8ACDF715C50C}"/>
              </a:ext>
            </a:extLst>
          </p:cNvPr>
          <p:cNvPicPr>
            <a:picLocks noChangeAspect="1"/>
          </p:cNvPicPr>
          <p:nvPr/>
        </p:nvPicPr>
        <p:blipFill>
          <a:blip r:embed="rId4"/>
          <a:stretch>
            <a:fillRect/>
          </a:stretch>
        </p:blipFill>
        <p:spPr>
          <a:xfrm>
            <a:off x="3998750" y="2855912"/>
            <a:ext cx="1146499" cy="1956955"/>
          </a:xfrm>
          <a:prstGeom prst="rect">
            <a:avLst/>
          </a:prstGeom>
          <a:ln>
            <a:solidFill>
              <a:srgbClr val="002060"/>
            </a:solidFill>
          </a:ln>
        </p:spPr>
      </p:pic>
      <p:sp>
        <p:nvSpPr>
          <p:cNvPr id="15" name="תיבת טקסט 14">
            <a:extLst>
              <a:ext uri="{FF2B5EF4-FFF2-40B4-BE49-F238E27FC236}">
                <a16:creationId xmlns:a16="http://schemas.microsoft.com/office/drawing/2014/main" id="{166510DE-0643-E436-4790-DE12D028E8F6}"/>
              </a:ext>
            </a:extLst>
          </p:cNvPr>
          <p:cNvSpPr txBox="1"/>
          <p:nvPr/>
        </p:nvSpPr>
        <p:spPr>
          <a:xfrm>
            <a:off x="3998750" y="2639095"/>
            <a:ext cx="1213756" cy="246221"/>
          </a:xfrm>
          <a:prstGeom prst="rect">
            <a:avLst/>
          </a:prstGeom>
          <a:noFill/>
        </p:spPr>
        <p:txBody>
          <a:bodyPr wrap="square" rtlCol="0">
            <a:spAutoFit/>
          </a:bodyPr>
          <a:lstStyle/>
          <a:p>
            <a:pPr algn="ctr"/>
            <a:r>
              <a:rPr lang="he-IL" sz="1000" dirty="0"/>
              <a:t>רמת מקצוע</a:t>
            </a:r>
            <a:endParaRPr lang="en-IL" sz="1000" dirty="0"/>
          </a:p>
        </p:txBody>
      </p:sp>
      <p:sp>
        <p:nvSpPr>
          <p:cNvPr id="17" name="תיבת טקסט 16">
            <a:extLst>
              <a:ext uri="{FF2B5EF4-FFF2-40B4-BE49-F238E27FC236}">
                <a16:creationId xmlns:a16="http://schemas.microsoft.com/office/drawing/2014/main" id="{C8A844FB-9103-59EC-41DE-0A399D9347D4}"/>
              </a:ext>
            </a:extLst>
          </p:cNvPr>
          <p:cNvSpPr txBox="1"/>
          <p:nvPr/>
        </p:nvSpPr>
        <p:spPr>
          <a:xfrm>
            <a:off x="2451630" y="2708577"/>
            <a:ext cx="1213756" cy="246221"/>
          </a:xfrm>
          <a:prstGeom prst="rect">
            <a:avLst/>
          </a:prstGeom>
          <a:noFill/>
        </p:spPr>
        <p:txBody>
          <a:bodyPr wrap="square" rtlCol="0">
            <a:spAutoFit/>
          </a:bodyPr>
          <a:lstStyle/>
          <a:p>
            <a:pPr algn="ctr"/>
            <a:r>
              <a:rPr lang="he-IL" sz="1000" dirty="0"/>
              <a:t>רמת קבוצת רישום</a:t>
            </a:r>
            <a:endParaRPr lang="en-IL" sz="1000" dirty="0"/>
          </a:p>
        </p:txBody>
      </p:sp>
      <p:sp>
        <p:nvSpPr>
          <p:cNvPr id="18" name="תיבת טקסט 17">
            <a:extLst>
              <a:ext uri="{FF2B5EF4-FFF2-40B4-BE49-F238E27FC236}">
                <a16:creationId xmlns:a16="http://schemas.microsoft.com/office/drawing/2014/main" id="{38CAAF26-A1A2-9A47-BE96-4383DE020B8C}"/>
              </a:ext>
            </a:extLst>
          </p:cNvPr>
          <p:cNvSpPr txBox="1"/>
          <p:nvPr/>
        </p:nvSpPr>
        <p:spPr>
          <a:xfrm>
            <a:off x="956070" y="2814499"/>
            <a:ext cx="1213756" cy="246221"/>
          </a:xfrm>
          <a:prstGeom prst="rect">
            <a:avLst/>
          </a:prstGeom>
          <a:noFill/>
        </p:spPr>
        <p:txBody>
          <a:bodyPr wrap="square" rtlCol="0">
            <a:spAutoFit/>
          </a:bodyPr>
          <a:lstStyle/>
          <a:p>
            <a:pPr algn="ctr"/>
            <a:r>
              <a:rPr lang="he-IL" sz="1000" dirty="0"/>
              <a:t>רמת קבוצת לימוד</a:t>
            </a:r>
            <a:endParaRPr lang="en-IL" sz="1000" dirty="0"/>
          </a:p>
        </p:txBody>
      </p:sp>
      <p:sp>
        <p:nvSpPr>
          <p:cNvPr id="19" name="מלבן: פינות מעוגלות 18">
            <a:extLst>
              <a:ext uri="{FF2B5EF4-FFF2-40B4-BE49-F238E27FC236}">
                <a16:creationId xmlns:a16="http://schemas.microsoft.com/office/drawing/2014/main" id="{88932F1A-A3BD-9C39-FED7-8171CBD10036}"/>
              </a:ext>
            </a:extLst>
          </p:cNvPr>
          <p:cNvSpPr/>
          <p:nvPr/>
        </p:nvSpPr>
        <p:spPr>
          <a:xfrm>
            <a:off x="755073" y="4023636"/>
            <a:ext cx="4606636" cy="1099486"/>
          </a:xfrm>
          <a:prstGeom prst="roundRect">
            <a:avLst/>
          </a:prstGeom>
          <a:solidFill>
            <a:schemeClr val="tx2">
              <a:lumMod val="25000"/>
              <a:lumOff val="75000"/>
              <a:alpha val="47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43639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a:extLst>
              <a:ext uri="{FF2B5EF4-FFF2-40B4-BE49-F238E27FC236}">
                <a16:creationId xmlns:a16="http://schemas.microsoft.com/office/drawing/2014/main" id="{256DFFF0-CFD3-EC3A-8CB0-24AE45E223E9}"/>
              </a:ext>
            </a:extLst>
          </p:cNvPr>
          <p:cNvSpPr>
            <a:spLocks noGrp="1"/>
          </p:cNvSpPr>
          <p:nvPr>
            <p:ph type="sldNum" sz="quarter" idx="12"/>
          </p:nvPr>
        </p:nvSpPr>
        <p:spPr/>
        <p:txBody>
          <a:bodyPr/>
          <a:lstStyle/>
          <a:p>
            <a:fld id="{5C5AAAA0-74BB-4856-BC89-C9A023718E07}" type="slidenum">
              <a:rPr lang="en-US" smtClean="0"/>
              <a:pPr/>
              <a:t>6</a:t>
            </a:fld>
            <a:endParaRPr lang="en-US"/>
          </a:p>
        </p:txBody>
      </p:sp>
      <p:sp>
        <p:nvSpPr>
          <p:cNvPr id="6" name="תיבת טקסט 5">
            <a:extLst>
              <a:ext uri="{FF2B5EF4-FFF2-40B4-BE49-F238E27FC236}">
                <a16:creationId xmlns:a16="http://schemas.microsoft.com/office/drawing/2014/main" id="{28534612-3776-466D-722A-FCD116ECEC69}"/>
              </a:ext>
            </a:extLst>
          </p:cNvPr>
          <p:cNvSpPr txBox="1"/>
          <p:nvPr/>
        </p:nvSpPr>
        <p:spPr>
          <a:xfrm>
            <a:off x="1524000" y="1648692"/>
            <a:ext cx="6477000" cy="646331"/>
          </a:xfrm>
          <a:prstGeom prst="rect">
            <a:avLst/>
          </a:prstGeom>
          <a:noFill/>
        </p:spPr>
        <p:txBody>
          <a:bodyPr wrap="square" rtlCol="0">
            <a:spAutoFit/>
          </a:bodyPr>
          <a:lstStyle/>
          <a:p>
            <a:pPr algn="l" rtl="1"/>
            <a:r>
              <a:rPr lang="he-IL" sz="3600" dirty="0">
                <a:solidFill>
                  <a:srgbClr val="002060"/>
                </a:solidFill>
              </a:rPr>
              <a:t>בעלי תפקיד במערכת </a:t>
            </a:r>
            <a:r>
              <a:rPr lang="en-US" sz="3600" dirty="0">
                <a:solidFill>
                  <a:srgbClr val="002060"/>
                </a:solidFill>
              </a:rPr>
              <a:t>Upgrade</a:t>
            </a:r>
            <a:endParaRPr lang="en-IL" sz="3600" dirty="0">
              <a:solidFill>
                <a:srgbClr val="002060"/>
              </a:solidFill>
            </a:endParaRPr>
          </a:p>
        </p:txBody>
      </p:sp>
    </p:spTree>
    <p:extLst>
      <p:ext uri="{BB962C8B-B14F-4D97-AF65-F5344CB8AC3E}">
        <p14:creationId xmlns:p14="http://schemas.microsoft.com/office/powerpoint/2010/main" val="22134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CA61A4-E608-4F69-AB54-5B5ED4C52A4A}"/>
              </a:ext>
            </a:extLst>
          </p:cNvPr>
          <p:cNvSpPr>
            <a:spLocks noGrp="1"/>
          </p:cNvSpPr>
          <p:nvPr>
            <p:ph type="body" sz="quarter" idx="11"/>
          </p:nvPr>
        </p:nvSpPr>
        <p:spPr>
          <a:xfrm>
            <a:off x="211690" y="127198"/>
            <a:ext cx="5234070" cy="458590"/>
          </a:xfrm>
        </p:spPr>
        <p:txBody>
          <a:bodyPr>
            <a:normAutofit/>
          </a:bodyPr>
          <a:lstStyle/>
          <a:p>
            <a:r>
              <a:rPr lang="he-IL" sz="2200" dirty="0"/>
              <a:t>בעלי תפקיד והרשאות עבור מערכת </a:t>
            </a:r>
            <a:r>
              <a:rPr lang="en-US" sz="2200" dirty="0"/>
              <a:t>Upgrade</a:t>
            </a:r>
            <a:endParaRPr lang="en-IL" sz="2200" dirty="0"/>
          </a:p>
        </p:txBody>
      </p:sp>
      <p:sp>
        <p:nvSpPr>
          <p:cNvPr id="5" name="Slide Number Placeholder 4">
            <a:extLst>
              <a:ext uri="{FF2B5EF4-FFF2-40B4-BE49-F238E27FC236}">
                <a16:creationId xmlns:a16="http://schemas.microsoft.com/office/drawing/2014/main" id="{359E5682-26E6-4B9D-84F1-2FA94360E715}"/>
              </a:ext>
            </a:extLst>
          </p:cNvPr>
          <p:cNvSpPr>
            <a:spLocks noGrp="1"/>
          </p:cNvSpPr>
          <p:nvPr>
            <p:ph type="sldNum" sz="quarter" idx="15"/>
          </p:nvPr>
        </p:nvSpPr>
        <p:spPr/>
        <p:txBody>
          <a:bodyPr/>
          <a:lstStyle/>
          <a:p>
            <a:fld id="{5C5AAAA0-74BB-4856-BC89-C9A023718E07}" type="slidenum">
              <a:rPr lang="en-US" smtClean="0"/>
              <a:pPr/>
              <a:t>7</a:t>
            </a:fld>
            <a:endParaRPr lang="en-US"/>
          </a:p>
        </p:txBody>
      </p:sp>
      <p:graphicFrame>
        <p:nvGraphicFramePr>
          <p:cNvPr id="6" name="Table 5">
            <a:extLst>
              <a:ext uri="{FF2B5EF4-FFF2-40B4-BE49-F238E27FC236}">
                <a16:creationId xmlns:a16="http://schemas.microsoft.com/office/drawing/2014/main" id="{BF3D6117-AF94-45D6-9C95-51DAE88BB5DB}"/>
              </a:ext>
            </a:extLst>
          </p:cNvPr>
          <p:cNvGraphicFramePr>
            <a:graphicFrameLocks/>
          </p:cNvGraphicFramePr>
          <p:nvPr>
            <p:extLst>
              <p:ext uri="{D42A27DB-BD31-4B8C-83A1-F6EECF244321}">
                <p14:modId xmlns:p14="http://schemas.microsoft.com/office/powerpoint/2010/main" val="2506826549"/>
              </p:ext>
            </p:extLst>
          </p:nvPr>
        </p:nvGraphicFramePr>
        <p:xfrm>
          <a:off x="2292927" y="1065687"/>
          <a:ext cx="6356988" cy="2226790"/>
        </p:xfrm>
        <a:graphic>
          <a:graphicData uri="http://schemas.openxmlformats.org/drawingml/2006/table">
            <a:tbl>
              <a:tblPr firstRow="1" bandRow="1"/>
              <a:tblGrid>
                <a:gridCol w="900000">
                  <a:extLst>
                    <a:ext uri="{9D8B030D-6E8A-4147-A177-3AD203B41FA5}">
                      <a16:colId xmlns:a16="http://schemas.microsoft.com/office/drawing/2014/main" val="1617963706"/>
                    </a:ext>
                  </a:extLst>
                </a:gridCol>
                <a:gridCol w="1264053">
                  <a:extLst>
                    <a:ext uri="{9D8B030D-6E8A-4147-A177-3AD203B41FA5}">
                      <a16:colId xmlns:a16="http://schemas.microsoft.com/office/drawing/2014/main" val="930844005"/>
                    </a:ext>
                  </a:extLst>
                </a:gridCol>
                <a:gridCol w="2166947">
                  <a:extLst>
                    <a:ext uri="{9D8B030D-6E8A-4147-A177-3AD203B41FA5}">
                      <a16:colId xmlns:a16="http://schemas.microsoft.com/office/drawing/2014/main" val="3242511196"/>
                    </a:ext>
                  </a:extLst>
                </a:gridCol>
                <a:gridCol w="1625209">
                  <a:extLst>
                    <a:ext uri="{9D8B030D-6E8A-4147-A177-3AD203B41FA5}">
                      <a16:colId xmlns:a16="http://schemas.microsoft.com/office/drawing/2014/main" val="2229433507"/>
                    </a:ext>
                  </a:extLst>
                </a:gridCol>
                <a:gridCol w="400779">
                  <a:extLst>
                    <a:ext uri="{9D8B030D-6E8A-4147-A177-3AD203B41FA5}">
                      <a16:colId xmlns:a16="http://schemas.microsoft.com/office/drawing/2014/main" val="485023959"/>
                    </a:ext>
                  </a:extLst>
                </a:gridCol>
              </a:tblGrid>
              <a:tr h="306550">
                <a:tc>
                  <a:txBody>
                    <a:bodyPr/>
                    <a:lstStyle/>
                    <a:p>
                      <a:pPr algn="ctr"/>
                      <a:r>
                        <a:rPr lang="he-IL" sz="1200" dirty="0">
                          <a:solidFill>
                            <a:schemeClr val="bg1"/>
                          </a:solidFill>
                        </a:rPr>
                        <a:t>סוג ההרשאה</a:t>
                      </a:r>
                      <a:endParaRPr lang="en-IL" sz="1200" dirty="0">
                        <a:solidFill>
                          <a:schemeClr val="bg1"/>
                        </a:solidFill>
                      </a:endParaRPr>
                    </a:p>
                  </a:txBody>
                  <a:tcPr marL="0" marR="0" marT="0" marB="0" anchor="ctr">
                    <a:solidFill>
                      <a:schemeClr val="tx2"/>
                    </a:solidFill>
                  </a:tcPr>
                </a:tc>
                <a:tc>
                  <a:txBody>
                    <a:bodyPr/>
                    <a:lstStyle/>
                    <a:p>
                      <a:pPr algn="ctr"/>
                      <a:r>
                        <a:rPr lang="he-IL" sz="1200" dirty="0">
                          <a:solidFill>
                            <a:schemeClr val="bg1"/>
                          </a:solidFill>
                        </a:rPr>
                        <a:t>האם מרצה אחראי</a:t>
                      </a:r>
                      <a:endParaRPr lang="en-IL" sz="1200" dirty="0">
                        <a:solidFill>
                          <a:schemeClr val="bg1"/>
                        </a:solidFill>
                      </a:endParaRPr>
                    </a:p>
                  </a:txBody>
                  <a:tcPr marL="0" marR="0" marT="0" marB="0" anchor="ctr">
                    <a:solidFill>
                      <a:schemeClr val="tx2"/>
                    </a:solidFill>
                  </a:tcPr>
                </a:tc>
                <a:tc>
                  <a:txBody>
                    <a:bodyPr/>
                    <a:lstStyle/>
                    <a:p>
                      <a:pPr algn="ctr"/>
                      <a:r>
                        <a:rPr lang="he-IL" sz="1200" dirty="0">
                          <a:solidFill>
                            <a:schemeClr val="bg1"/>
                          </a:solidFill>
                        </a:rPr>
                        <a:t>תיאור אנגלית</a:t>
                      </a:r>
                      <a:endParaRPr lang="en-IL" sz="1200" dirty="0">
                        <a:solidFill>
                          <a:schemeClr val="bg1"/>
                        </a:solidFill>
                      </a:endParaRPr>
                    </a:p>
                  </a:txBody>
                  <a:tcPr marL="0" marR="0" marT="0" marB="0" anchor="ctr">
                    <a:solidFill>
                      <a:schemeClr val="tx2"/>
                    </a:solidFill>
                  </a:tcPr>
                </a:tc>
                <a:tc>
                  <a:txBody>
                    <a:bodyPr/>
                    <a:lstStyle/>
                    <a:p>
                      <a:pPr algn="ctr"/>
                      <a:r>
                        <a:rPr lang="he-IL" sz="1200" dirty="0">
                          <a:solidFill>
                            <a:schemeClr val="bg1"/>
                          </a:solidFill>
                        </a:rPr>
                        <a:t>תיאור עברית</a:t>
                      </a:r>
                      <a:endParaRPr lang="en-IL" sz="1200" dirty="0">
                        <a:solidFill>
                          <a:schemeClr val="bg1"/>
                        </a:solidFill>
                      </a:endParaRPr>
                    </a:p>
                  </a:txBody>
                  <a:tcPr marL="0" marR="0" marT="0" marB="0" anchor="ctr">
                    <a:solidFill>
                      <a:schemeClr val="tx2"/>
                    </a:solidFill>
                  </a:tcPr>
                </a:tc>
                <a:tc>
                  <a:txBody>
                    <a:bodyPr/>
                    <a:lstStyle/>
                    <a:p>
                      <a:pPr algn="ctr"/>
                      <a:r>
                        <a:rPr lang="he-IL" sz="1200" dirty="0">
                          <a:solidFill>
                            <a:schemeClr val="bg1"/>
                          </a:solidFill>
                        </a:rPr>
                        <a:t>#</a:t>
                      </a:r>
                      <a:endParaRPr lang="en-IL" sz="1200" dirty="0">
                        <a:solidFill>
                          <a:schemeClr val="bg1"/>
                        </a:solidFill>
                      </a:endParaRPr>
                    </a:p>
                  </a:txBody>
                  <a:tcPr marL="0" marR="0" marT="0" marB="0" anchor="ctr">
                    <a:solidFill>
                      <a:schemeClr val="tx2"/>
                    </a:solidFill>
                  </a:tcPr>
                </a:tc>
                <a:extLst>
                  <a:ext uri="{0D108BD9-81ED-4DB2-BD59-A6C34878D82A}">
                    <a16:rowId xmlns:a16="http://schemas.microsoft.com/office/drawing/2014/main" val="810313911"/>
                  </a:ext>
                </a:extLst>
              </a:tr>
              <a:tr h="270000">
                <a:tc>
                  <a:txBody>
                    <a:bodyPr/>
                    <a:lstStyle/>
                    <a:p>
                      <a:pPr algn="ctr" rtl="1"/>
                      <a:r>
                        <a:rPr lang="en-US" sz="1200" dirty="0">
                          <a:solidFill>
                            <a:srgbClr val="002060"/>
                          </a:solidFill>
                        </a:rPr>
                        <a:t>A</a:t>
                      </a:r>
                      <a:endParaRPr lang="en-IL" sz="1200" dirty="0">
                        <a:solidFill>
                          <a:srgbClr val="002060"/>
                        </a:solidFill>
                      </a:endParaRPr>
                    </a:p>
                  </a:txBody>
                  <a:tcPr anchor="ctr">
                    <a:solidFill>
                      <a:schemeClr val="bg1"/>
                    </a:solidFill>
                  </a:tcPr>
                </a:tc>
                <a:tc>
                  <a:txBody>
                    <a:bodyPr/>
                    <a:lstStyle/>
                    <a:p>
                      <a:pPr algn="ctr" rtl="1"/>
                      <a:r>
                        <a:rPr lang="en-US" sz="1200" dirty="0">
                          <a:solidFill>
                            <a:srgbClr val="002060"/>
                          </a:solidFill>
                        </a:rPr>
                        <a:t>V</a:t>
                      </a:r>
                      <a:endParaRPr lang="en-IL" sz="1200" dirty="0">
                        <a:solidFill>
                          <a:srgbClr val="002060"/>
                        </a:solidFill>
                      </a:endParaRPr>
                    </a:p>
                  </a:txBody>
                  <a:tcPr anchor="ctr">
                    <a:solidFill>
                      <a:schemeClr val="bg1"/>
                    </a:solidFill>
                  </a:tcPr>
                </a:tc>
                <a:tc>
                  <a:txBody>
                    <a:bodyPr/>
                    <a:lstStyle/>
                    <a:p>
                      <a:pPr marL="0" algn="ctr" defTabSz="914400" rtl="0" eaLnBrk="1" latinLnBrk="0" hangingPunct="1"/>
                      <a:r>
                        <a:rPr lang="en-IL" sz="1200" kern="1200" dirty="0">
                          <a:solidFill>
                            <a:srgbClr val="002060"/>
                          </a:solidFill>
                          <a:latin typeface="+mn-lt"/>
                          <a:ea typeface="+mn-ea"/>
                          <a:cs typeface="+mn-cs"/>
                        </a:rPr>
                        <a:t>Lecturer</a:t>
                      </a:r>
                    </a:p>
                  </a:txBody>
                  <a:tcPr marL="68580" marR="68580" marT="0" marB="0" anchor="b">
                    <a:solidFill>
                      <a:schemeClr val="bg1"/>
                    </a:solidFill>
                  </a:tcPr>
                </a:tc>
                <a:tc>
                  <a:txBody>
                    <a:bodyPr/>
                    <a:lstStyle/>
                    <a:p>
                      <a:pPr marL="0" algn="ctr" defTabSz="914400" rtl="1" eaLnBrk="1" latinLnBrk="0" hangingPunct="1"/>
                      <a:r>
                        <a:rPr lang="he-IL" sz="1200" kern="1200" dirty="0">
                          <a:solidFill>
                            <a:srgbClr val="002060"/>
                          </a:solidFill>
                          <a:latin typeface="+mn-lt"/>
                          <a:ea typeface="+mn-ea"/>
                          <a:cs typeface="+mn-cs"/>
                        </a:rPr>
                        <a:t>מרצה</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1000" dirty="0">
                          <a:solidFill>
                            <a:srgbClr val="002060"/>
                          </a:solidFill>
                        </a:rPr>
                        <a:t>1</a:t>
                      </a:r>
                      <a:endParaRPr lang="en-IL" sz="1000" dirty="0">
                        <a:solidFill>
                          <a:srgbClr val="002060"/>
                        </a:solidFill>
                      </a:endParaRPr>
                    </a:p>
                  </a:txBody>
                  <a:tcPr anchor="ctr">
                    <a:solidFill>
                      <a:schemeClr val="bg1"/>
                    </a:solidFill>
                  </a:tcPr>
                </a:tc>
                <a:extLst>
                  <a:ext uri="{0D108BD9-81ED-4DB2-BD59-A6C34878D82A}">
                    <a16:rowId xmlns:a16="http://schemas.microsoft.com/office/drawing/2014/main" val="1438287932"/>
                  </a:ext>
                </a:extLst>
              </a:tr>
              <a:tr h="270000">
                <a:tc>
                  <a:txBody>
                    <a:bodyPr/>
                    <a:lstStyle/>
                    <a:p>
                      <a:pPr algn="ctr" rtl="1"/>
                      <a:r>
                        <a:rPr lang="en-US" sz="1200" dirty="0">
                          <a:solidFill>
                            <a:srgbClr val="002060"/>
                          </a:solidFill>
                        </a:rPr>
                        <a:t>B</a:t>
                      </a:r>
                      <a:endParaRPr lang="en-IL" sz="1200" dirty="0">
                        <a:solidFill>
                          <a:srgbClr val="002060"/>
                        </a:solidFill>
                      </a:endParaRPr>
                    </a:p>
                  </a:txBody>
                  <a:tcPr anchor="ctr">
                    <a:solidFill>
                      <a:schemeClr val="bg1"/>
                    </a:solidFill>
                  </a:tcPr>
                </a:tc>
                <a:tc>
                  <a:txBody>
                    <a:bodyPr/>
                    <a:lstStyle/>
                    <a:p>
                      <a:pPr algn="ctr" rtl="1"/>
                      <a:endParaRPr lang="en-IL" sz="1200" dirty="0">
                        <a:solidFill>
                          <a:srgbClr val="002060"/>
                        </a:solidFill>
                      </a:endParaRPr>
                    </a:p>
                  </a:txBody>
                  <a:tcPr anchor="ctr">
                    <a:solidFill>
                      <a:schemeClr val="bg1"/>
                    </a:solidFill>
                  </a:tcPr>
                </a:tc>
                <a:tc>
                  <a:txBody>
                    <a:bodyPr/>
                    <a:lstStyle/>
                    <a:p>
                      <a:pPr marL="0" algn="ctr" defTabSz="914400" rtl="0" eaLnBrk="1" latinLnBrk="0" hangingPunct="1"/>
                      <a:r>
                        <a:rPr lang="en-IL" sz="1200" kern="1200" dirty="0">
                          <a:solidFill>
                            <a:srgbClr val="002060"/>
                          </a:solidFill>
                          <a:latin typeface="+mn-lt"/>
                          <a:ea typeface="+mn-ea"/>
                          <a:cs typeface="+mn-cs"/>
                        </a:rPr>
                        <a:t>Assistant</a:t>
                      </a:r>
                    </a:p>
                  </a:txBody>
                  <a:tcPr marL="68580" marR="68580" marT="0" marB="0" anchor="b">
                    <a:solidFill>
                      <a:schemeClr val="bg1"/>
                    </a:solidFill>
                  </a:tcPr>
                </a:tc>
                <a:tc>
                  <a:txBody>
                    <a:bodyPr/>
                    <a:lstStyle/>
                    <a:p>
                      <a:pPr marL="0" algn="ctr" defTabSz="914400" rtl="1" eaLnBrk="1" latinLnBrk="0" hangingPunct="1"/>
                      <a:r>
                        <a:rPr lang="he-IL" sz="1200" kern="1200" dirty="0">
                          <a:solidFill>
                            <a:srgbClr val="002060"/>
                          </a:solidFill>
                          <a:latin typeface="+mn-lt"/>
                          <a:ea typeface="+mn-ea"/>
                          <a:cs typeface="+mn-cs"/>
                        </a:rPr>
                        <a:t>מתרגל</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1000" dirty="0">
                          <a:solidFill>
                            <a:srgbClr val="002060"/>
                          </a:solidFill>
                        </a:rPr>
                        <a:t>2</a:t>
                      </a:r>
                      <a:endParaRPr lang="en-IL" sz="1000" dirty="0">
                        <a:solidFill>
                          <a:srgbClr val="002060"/>
                        </a:solidFill>
                      </a:endParaRPr>
                    </a:p>
                  </a:txBody>
                  <a:tcPr anchor="ctr">
                    <a:solidFill>
                      <a:schemeClr val="bg1"/>
                    </a:solidFill>
                  </a:tcPr>
                </a:tc>
                <a:extLst>
                  <a:ext uri="{0D108BD9-81ED-4DB2-BD59-A6C34878D82A}">
                    <a16:rowId xmlns:a16="http://schemas.microsoft.com/office/drawing/2014/main" val="1162773879"/>
                  </a:ext>
                </a:extLst>
              </a:tr>
              <a:tr h="0">
                <a:tc>
                  <a:txBody>
                    <a:bodyPr/>
                    <a:lstStyle/>
                    <a:p>
                      <a:pPr algn="ctr" rtl="1"/>
                      <a:r>
                        <a:rPr lang="en-US" sz="1200" dirty="0">
                          <a:solidFill>
                            <a:srgbClr val="002060"/>
                          </a:solidFill>
                        </a:rPr>
                        <a:t>A</a:t>
                      </a:r>
                    </a:p>
                  </a:txBody>
                  <a:tcPr anchor="ctr">
                    <a:solidFill>
                      <a:schemeClr val="bg1"/>
                    </a:solidFill>
                  </a:tcPr>
                </a:tc>
                <a:tc>
                  <a:txBody>
                    <a:bodyPr/>
                    <a:lstStyle/>
                    <a:p>
                      <a:pPr algn="ctr" rtl="1"/>
                      <a:endParaRPr lang="en-IL" sz="1200" dirty="0">
                        <a:solidFill>
                          <a:srgbClr val="002060"/>
                        </a:solidFill>
                      </a:endParaRPr>
                    </a:p>
                  </a:txBody>
                  <a:tcPr anchor="ctr">
                    <a:solidFill>
                      <a:schemeClr val="bg1"/>
                    </a:solidFill>
                  </a:tcPr>
                </a:tc>
                <a:tc>
                  <a:txBody>
                    <a:bodyPr/>
                    <a:lstStyle/>
                    <a:p>
                      <a:pPr marL="0" algn="ctr" defTabSz="914400" rtl="0" eaLnBrk="1" latinLnBrk="0" hangingPunct="1"/>
                      <a:r>
                        <a:rPr lang="en-IL" sz="1200" kern="1200" dirty="0">
                          <a:solidFill>
                            <a:srgbClr val="002060"/>
                          </a:solidFill>
                          <a:latin typeface="+mn-lt"/>
                          <a:ea typeface="+mn-ea"/>
                          <a:cs typeface="+mn-cs"/>
                        </a:rPr>
                        <a:t>Project Advisor</a:t>
                      </a:r>
                    </a:p>
                  </a:txBody>
                  <a:tcPr marL="68580" marR="68580" marT="0" marB="0" anchor="b">
                    <a:solidFill>
                      <a:schemeClr val="bg1"/>
                    </a:solidFill>
                  </a:tcPr>
                </a:tc>
                <a:tc>
                  <a:txBody>
                    <a:bodyPr/>
                    <a:lstStyle/>
                    <a:p>
                      <a:pPr marL="0" algn="ctr" defTabSz="914400" rtl="1" eaLnBrk="1" latinLnBrk="0" hangingPunct="1"/>
                      <a:r>
                        <a:rPr lang="he-IL" sz="1200" kern="1200" dirty="0">
                          <a:solidFill>
                            <a:srgbClr val="002060"/>
                          </a:solidFill>
                          <a:latin typeface="+mn-lt"/>
                          <a:ea typeface="+mn-ea"/>
                          <a:cs typeface="+mn-cs"/>
                        </a:rPr>
                        <a:t>מנחה פרויקטים</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1000" dirty="0">
                          <a:solidFill>
                            <a:srgbClr val="002060"/>
                          </a:solidFill>
                        </a:rPr>
                        <a:t>3</a:t>
                      </a:r>
                      <a:endParaRPr lang="en-IL" sz="1000" dirty="0">
                        <a:solidFill>
                          <a:srgbClr val="002060"/>
                        </a:solidFill>
                      </a:endParaRPr>
                    </a:p>
                  </a:txBody>
                  <a:tcPr anchor="ctr">
                    <a:solidFill>
                      <a:schemeClr val="bg1"/>
                    </a:solidFill>
                  </a:tcPr>
                </a:tc>
                <a:extLst>
                  <a:ext uri="{0D108BD9-81ED-4DB2-BD59-A6C34878D82A}">
                    <a16:rowId xmlns:a16="http://schemas.microsoft.com/office/drawing/2014/main" val="3463198421"/>
                  </a:ext>
                </a:extLst>
              </a:tr>
              <a:tr h="2700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dirty="0">
                          <a:solidFill>
                            <a:srgbClr val="002060"/>
                          </a:solidFill>
                        </a:rPr>
                        <a:t>A</a:t>
                      </a:r>
                      <a:endParaRPr lang="en-IL" sz="1200" dirty="0">
                        <a:solidFill>
                          <a:srgbClr val="002060"/>
                        </a:solidFill>
                      </a:endParaRP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IL" sz="1200" dirty="0">
                        <a:solidFill>
                          <a:srgbClr val="002060"/>
                        </a:solidFill>
                      </a:endParaRPr>
                    </a:p>
                  </a:txBody>
                  <a:tcPr anchor="ctr">
                    <a:solidFill>
                      <a:schemeClr val="bg1"/>
                    </a:solidFill>
                  </a:tcPr>
                </a:tc>
                <a:tc>
                  <a:txBody>
                    <a:bodyPr/>
                    <a:lstStyle/>
                    <a:p>
                      <a:pPr marL="0" algn="ctr" defTabSz="914400" rtl="0" eaLnBrk="1" latinLnBrk="0" hangingPunct="1"/>
                      <a:r>
                        <a:rPr lang="en-IL" sz="1200" kern="1200">
                          <a:solidFill>
                            <a:srgbClr val="002060"/>
                          </a:solidFill>
                          <a:latin typeface="+mn-lt"/>
                          <a:ea typeface="+mn-ea"/>
                          <a:cs typeface="+mn-cs"/>
                        </a:rPr>
                        <a:t>Laboratory Guide</a:t>
                      </a:r>
                    </a:p>
                  </a:txBody>
                  <a:tcPr marL="68580" marR="68580" marT="0" marB="0" anchor="b">
                    <a:solidFill>
                      <a:schemeClr val="bg1"/>
                    </a:solidFill>
                  </a:tcPr>
                </a:tc>
                <a:tc>
                  <a:txBody>
                    <a:bodyPr/>
                    <a:lstStyle/>
                    <a:p>
                      <a:pPr marL="0" algn="ctr" defTabSz="914400" rtl="1" eaLnBrk="1" latinLnBrk="0" hangingPunct="1"/>
                      <a:r>
                        <a:rPr lang="he-IL" sz="1200" kern="1200" dirty="0">
                          <a:solidFill>
                            <a:srgbClr val="002060"/>
                          </a:solidFill>
                          <a:latin typeface="+mn-lt"/>
                          <a:ea typeface="+mn-ea"/>
                          <a:cs typeface="+mn-cs"/>
                        </a:rPr>
                        <a:t>מדריך מעבדה</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1000" dirty="0">
                          <a:solidFill>
                            <a:srgbClr val="002060"/>
                          </a:solidFill>
                        </a:rPr>
                        <a:t>4</a:t>
                      </a:r>
                      <a:endParaRPr lang="en-IL" sz="1000" dirty="0">
                        <a:solidFill>
                          <a:srgbClr val="002060"/>
                        </a:solidFill>
                      </a:endParaRPr>
                    </a:p>
                  </a:txBody>
                  <a:tcPr anchor="ctr">
                    <a:solidFill>
                      <a:schemeClr val="bg1"/>
                    </a:solidFill>
                  </a:tcPr>
                </a:tc>
                <a:extLst>
                  <a:ext uri="{0D108BD9-81ED-4DB2-BD59-A6C34878D82A}">
                    <a16:rowId xmlns:a16="http://schemas.microsoft.com/office/drawing/2014/main" val="612073858"/>
                  </a:ext>
                </a:extLst>
              </a:tr>
              <a:tr h="270000">
                <a:tc>
                  <a:txBody>
                    <a:bodyPr/>
                    <a:lstStyle/>
                    <a:p>
                      <a:pPr algn="ctr" rtl="1"/>
                      <a:r>
                        <a:rPr lang="en-US" sz="1200" dirty="0">
                          <a:solidFill>
                            <a:srgbClr val="002060"/>
                          </a:solidFill>
                        </a:rPr>
                        <a:t>A</a:t>
                      </a:r>
                      <a:endParaRPr lang="en-IL" sz="1200" dirty="0">
                        <a:solidFill>
                          <a:srgbClr val="002060"/>
                        </a:solidFill>
                      </a:endParaRPr>
                    </a:p>
                  </a:txBody>
                  <a:tcPr anchor="ctr">
                    <a:solidFill>
                      <a:schemeClr val="bg1"/>
                    </a:solidFill>
                  </a:tcPr>
                </a:tc>
                <a:tc>
                  <a:txBody>
                    <a:bodyPr/>
                    <a:lstStyle/>
                    <a:p>
                      <a:pPr algn="ctr" rtl="1"/>
                      <a:endParaRPr lang="en-IL" sz="1200" dirty="0">
                        <a:solidFill>
                          <a:srgbClr val="002060"/>
                        </a:solidFill>
                      </a:endParaRPr>
                    </a:p>
                  </a:txBody>
                  <a:tcPr anchor="ctr">
                    <a:solidFill>
                      <a:schemeClr val="bg1"/>
                    </a:solidFill>
                  </a:tcPr>
                </a:tc>
                <a:tc>
                  <a:txBody>
                    <a:bodyPr/>
                    <a:lstStyle/>
                    <a:p>
                      <a:pPr marL="0" algn="ctr" defTabSz="914400" rtl="0" eaLnBrk="1" latinLnBrk="0" hangingPunct="1"/>
                      <a:r>
                        <a:rPr lang="en-IL" sz="1200" kern="1200" dirty="0">
                          <a:solidFill>
                            <a:srgbClr val="002060"/>
                          </a:solidFill>
                          <a:latin typeface="+mn-lt"/>
                          <a:ea typeface="+mn-ea"/>
                          <a:cs typeface="+mn-cs"/>
                        </a:rPr>
                        <a:t>Sports Guide</a:t>
                      </a:r>
                    </a:p>
                  </a:txBody>
                  <a:tcPr marL="68580" marR="68580" marT="0" marB="0" anchor="b">
                    <a:solidFill>
                      <a:schemeClr val="bg1"/>
                    </a:solidFill>
                  </a:tcPr>
                </a:tc>
                <a:tc>
                  <a:txBody>
                    <a:bodyPr/>
                    <a:lstStyle/>
                    <a:p>
                      <a:pPr marL="0" algn="ctr" defTabSz="914400" rtl="1" eaLnBrk="1" latinLnBrk="0" hangingPunct="1"/>
                      <a:r>
                        <a:rPr lang="he-IL" sz="1200" kern="1200" dirty="0">
                          <a:solidFill>
                            <a:srgbClr val="002060"/>
                          </a:solidFill>
                          <a:latin typeface="+mn-lt"/>
                          <a:ea typeface="+mn-ea"/>
                          <a:cs typeface="+mn-cs"/>
                        </a:rPr>
                        <a:t>מדריך ספורט</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1000" dirty="0">
                          <a:solidFill>
                            <a:srgbClr val="002060"/>
                          </a:solidFill>
                        </a:rPr>
                        <a:t>5</a:t>
                      </a:r>
                      <a:endParaRPr lang="en-IL" sz="1000" dirty="0">
                        <a:solidFill>
                          <a:srgbClr val="002060"/>
                        </a:solidFill>
                      </a:endParaRPr>
                    </a:p>
                  </a:txBody>
                  <a:tcPr anchor="ctr">
                    <a:solidFill>
                      <a:schemeClr val="bg1"/>
                    </a:solidFill>
                  </a:tcPr>
                </a:tc>
                <a:extLst>
                  <a:ext uri="{0D108BD9-81ED-4DB2-BD59-A6C34878D82A}">
                    <a16:rowId xmlns:a16="http://schemas.microsoft.com/office/drawing/2014/main" val="3859623049"/>
                  </a:ext>
                </a:extLst>
              </a:tr>
              <a:tr h="270000">
                <a:tc>
                  <a:txBody>
                    <a:bodyPr/>
                    <a:lstStyle/>
                    <a:p>
                      <a:pPr algn="ctr" rtl="1"/>
                      <a:r>
                        <a:rPr lang="en-US" sz="1200" dirty="0">
                          <a:solidFill>
                            <a:srgbClr val="002060"/>
                          </a:solidFill>
                        </a:rPr>
                        <a:t>A</a:t>
                      </a:r>
                      <a:endParaRPr lang="en-IL" sz="1200" dirty="0">
                        <a:solidFill>
                          <a:srgbClr val="002060"/>
                        </a:solidFill>
                      </a:endParaRPr>
                    </a:p>
                  </a:txBody>
                  <a:tcPr anchor="ctr">
                    <a:solidFill>
                      <a:schemeClr val="bg1"/>
                    </a:solidFill>
                  </a:tcPr>
                </a:tc>
                <a:tc>
                  <a:txBody>
                    <a:bodyPr/>
                    <a:lstStyle/>
                    <a:p>
                      <a:pPr algn="ctr" rtl="1"/>
                      <a:endParaRPr lang="en-IL" sz="1200" dirty="0">
                        <a:solidFill>
                          <a:srgbClr val="002060"/>
                        </a:solidFill>
                      </a:endParaRPr>
                    </a:p>
                  </a:txBody>
                  <a:tcPr anchor="ctr">
                    <a:solidFill>
                      <a:schemeClr val="bg1"/>
                    </a:solidFill>
                  </a:tcPr>
                </a:tc>
                <a:tc>
                  <a:txBody>
                    <a:bodyPr/>
                    <a:lstStyle/>
                    <a:p>
                      <a:pPr marL="0" algn="ctr" defTabSz="914400" rtl="0" eaLnBrk="1" latinLnBrk="0" hangingPunct="1"/>
                      <a:r>
                        <a:rPr lang="en-IL" sz="1200" kern="1200" dirty="0">
                          <a:solidFill>
                            <a:srgbClr val="002060"/>
                          </a:solidFill>
                          <a:latin typeface="+mn-lt"/>
                          <a:ea typeface="+mn-ea"/>
                          <a:cs typeface="+mn-cs"/>
                        </a:rPr>
                        <a:t>Administrative Staff</a:t>
                      </a:r>
                    </a:p>
                  </a:txBody>
                  <a:tcPr marL="68580" marR="68580" marT="0" marB="0" anchor="b">
                    <a:solidFill>
                      <a:schemeClr val="bg1"/>
                    </a:solidFill>
                  </a:tcPr>
                </a:tc>
                <a:tc>
                  <a:txBody>
                    <a:bodyPr/>
                    <a:lstStyle/>
                    <a:p>
                      <a:pPr marL="0" algn="ctr" defTabSz="914400" rtl="1" eaLnBrk="1" latinLnBrk="0" hangingPunct="1"/>
                      <a:r>
                        <a:rPr lang="he-IL" sz="1200" kern="1200" dirty="0">
                          <a:solidFill>
                            <a:srgbClr val="002060"/>
                          </a:solidFill>
                          <a:latin typeface="+mn-lt"/>
                          <a:ea typeface="+mn-ea"/>
                          <a:cs typeface="+mn-cs"/>
                        </a:rPr>
                        <a:t>סגל מנהלי</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1000" dirty="0">
                          <a:solidFill>
                            <a:srgbClr val="002060"/>
                          </a:solidFill>
                        </a:rPr>
                        <a:t>6</a:t>
                      </a:r>
                      <a:endParaRPr lang="en-IL" sz="1000" dirty="0">
                        <a:solidFill>
                          <a:srgbClr val="002060"/>
                        </a:solidFill>
                      </a:endParaRPr>
                    </a:p>
                  </a:txBody>
                  <a:tcPr anchor="ctr">
                    <a:solidFill>
                      <a:schemeClr val="bg1"/>
                    </a:solidFill>
                  </a:tcPr>
                </a:tc>
                <a:extLst>
                  <a:ext uri="{0D108BD9-81ED-4DB2-BD59-A6C34878D82A}">
                    <a16:rowId xmlns:a16="http://schemas.microsoft.com/office/drawing/2014/main" val="569246774"/>
                  </a:ext>
                </a:extLst>
              </a:tr>
              <a:tr h="270000">
                <a:tc>
                  <a:txBody>
                    <a:bodyPr/>
                    <a:lstStyle/>
                    <a:p>
                      <a:pPr algn="ctr" rtl="1"/>
                      <a:r>
                        <a:rPr lang="en-US" sz="1200" dirty="0">
                          <a:solidFill>
                            <a:srgbClr val="002060"/>
                          </a:solidFill>
                        </a:rPr>
                        <a:t>A</a:t>
                      </a:r>
                      <a:endParaRPr lang="en-IL" sz="1200" dirty="0">
                        <a:solidFill>
                          <a:srgbClr val="002060"/>
                        </a:solidFill>
                      </a:endParaRPr>
                    </a:p>
                  </a:txBody>
                  <a:tcPr anchor="ctr">
                    <a:solidFill>
                      <a:schemeClr val="bg1"/>
                    </a:solidFill>
                  </a:tcPr>
                </a:tc>
                <a:tc>
                  <a:txBody>
                    <a:bodyPr/>
                    <a:lstStyle/>
                    <a:p>
                      <a:pPr algn="ctr" rtl="1"/>
                      <a:endParaRPr lang="en-IL" sz="1200" dirty="0">
                        <a:solidFill>
                          <a:srgbClr val="002060"/>
                        </a:solidFill>
                      </a:endParaRPr>
                    </a:p>
                  </a:txBody>
                  <a:tcPr anchor="ctr">
                    <a:solidFill>
                      <a:schemeClr val="bg1"/>
                    </a:solidFill>
                  </a:tcPr>
                </a:tc>
                <a:tc>
                  <a:txBody>
                    <a:bodyPr/>
                    <a:lstStyle/>
                    <a:p>
                      <a:pPr marL="0" algn="ctr" defTabSz="914400" rtl="0" eaLnBrk="1" latinLnBrk="0" hangingPunct="1"/>
                      <a:r>
                        <a:rPr lang="en-US" sz="1200" kern="1200" dirty="0">
                          <a:solidFill>
                            <a:srgbClr val="002060"/>
                          </a:solidFill>
                          <a:latin typeface="+mn-lt"/>
                          <a:ea typeface="+mn-ea"/>
                          <a:cs typeface="+mn-cs"/>
                        </a:rPr>
                        <a:t>Assistant with Teacher rights</a:t>
                      </a:r>
                      <a:endParaRPr lang="en-IL" sz="1200" kern="1200" dirty="0">
                        <a:solidFill>
                          <a:srgbClr val="002060"/>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200" kern="1200" dirty="0">
                          <a:solidFill>
                            <a:srgbClr val="002060"/>
                          </a:solidFill>
                          <a:latin typeface="+mn-lt"/>
                          <a:ea typeface="+mn-ea"/>
                          <a:cs typeface="+mn-cs"/>
                        </a:rPr>
                        <a:t>אסיסטנט עם זכויות מרצה</a:t>
                      </a:r>
                      <a:endParaRPr lang="en-IL" sz="1200" kern="1200" dirty="0">
                        <a:solidFill>
                          <a:srgbClr val="002060"/>
                        </a:solidFill>
                        <a:latin typeface="+mn-lt"/>
                        <a:ea typeface="+mn-ea"/>
                        <a:cs typeface="+mn-cs"/>
                      </a:endParaRPr>
                    </a:p>
                  </a:txBody>
                  <a:tcPr marL="0" marR="36000" anchor="ctr">
                    <a:solidFill>
                      <a:schemeClr val="bg1"/>
                    </a:solidFill>
                  </a:tcPr>
                </a:tc>
                <a:tc>
                  <a:txBody>
                    <a:bodyPr/>
                    <a:lstStyle/>
                    <a:p>
                      <a:pPr algn="ctr" rtl="0"/>
                      <a:r>
                        <a:rPr lang="he-IL" sz="1000" dirty="0">
                          <a:solidFill>
                            <a:srgbClr val="002060"/>
                          </a:solidFill>
                        </a:rPr>
                        <a:t>7</a:t>
                      </a:r>
                      <a:endParaRPr lang="en-IL" sz="1000" dirty="0">
                        <a:solidFill>
                          <a:srgbClr val="002060"/>
                        </a:solidFill>
                      </a:endParaRPr>
                    </a:p>
                  </a:txBody>
                  <a:tcPr anchor="ctr">
                    <a:solidFill>
                      <a:schemeClr val="bg1"/>
                    </a:solidFill>
                  </a:tcPr>
                </a:tc>
                <a:extLst>
                  <a:ext uri="{0D108BD9-81ED-4DB2-BD59-A6C34878D82A}">
                    <a16:rowId xmlns:a16="http://schemas.microsoft.com/office/drawing/2014/main" val="749024974"/>
                  </a:ext>
                </a:extLst>
              </a:tr>
            </a:tbl>
          </a:graphicData>
        </a:graphic>
      </p:graphicFrame>
      <p:graphicFrame>
        <p:nvGraphicFramePr>
          <p:cNvPr id="2" name="טבלה 1">
            <a:extLst>
              <a:ext uri="{FF2B5EF4-FFF2-40B4-BE49-F238E27FC236}">
                <a16:creationId xmlns:a16="http://schemas.microsoft.com/office/drawing/2014/main" id="{6AC54F87-65C5-3D3E-E91D-7AF5B5BB2A24}"/>
              </a:ext>
            </a:extLst>
          </p:cNvPr>
          <p:cNvGraphicFramePr>
            <a:graphicFrameLocks noGrp="1"/>
          </p:cNvGraphicFramePr>
          <p:nvPr>
            <p:extLst>
              <p:ext uri="{D42A27DB-BD31-4B8C-83A1-F6EECF244321}">
                <p14:modId xmlns:p14="http://schemas.microsoft.com/office/powerpoint/2010/main" val="2043693213"/>
              </p:ext>
            </p:extLst>
          </p:nvPr>
        </p:nvGraphicFramePr>
        <p:xfrm>
          <a:off x="1108364" y="3543702"/>
          <a:ext cx="6163949" cy="846550"/>
        </p:xfrm>
        <a:graphic>
          <a:graphicData uri="http://schemas.openxmlformats.org/drawingml/2006/table">
            <a:tbl>
              <a:tblPr firstRow="1" bandRow="1"/>
              <a:tblGrid>
                <a:gridCol w="4843760">
                  <a:extLst>
                    <a:ext uri="{9D8B030D-6E8A-4147-A177-3AD203B41FA5}">
                      <a16:colId xmlns:a16="http://schemas.microsoft.com/office/drawing/2014/main" val="376121602"/>
                    </a:ext>
                  </a:extLst>
                </a:gridCol>
                <a:gridCol w="1320189">
                  <a:extLst>
                    <a:ext uri="{9D8B030D-6E8A-4147-A177-3AD203B41FA5}">
                      <a16:colId xmlns:a16="http://schemas.microsoft.com/office/drawing/2014/main" val="218176312"/>
                    </a:ext>
                  </a:extLst>
                </a:gridCol>
              </a:tblGrid>
              <a:tr h="306550">
                <a:tc>
                  <a:txBody>
                    <a:bodyPr/>
                    <a:lstStyle/>
                    <a:p>
                      <a:pPr algn="ctr"/>
                      <a:r>
                        <a:rPr lang="he-IL" sz="1200" dirty="0">
                          <a:solidFill>
                            <a:schemeClr val="bg1"/>
                          </a:solidFill>
                        </a:rPr>
                        <a:t>תיאור ההרשאות</a:t>
                      </a:r>
                      <a:endParaRPr lang="en-IL" sz="1200" dirty="0">
                        <a:solidFill>
                          <a:schemeClr val="bg1"/>
                        </a:solidFill>
                      </a:endParaRPr>
                    </a:p>
                  </a:txBody>
                  <a:tcPr marL="0" marR="0" marT="0" marB="0" anchor="ctr">
                    <a:solidFill>
                      <a:schemeClr val="tx2"/>
                    </a:solidFill>
                  </a:tcPr>
                </a:tc>
                <a:tc>
                  <a:txBody>
                    <a:bodyPr/>
                    <a:lstStyle/>
                    <a:p>
                      <a:pPr algn="ctr"/>
                      <a:r>
                        <a:rPr lang="he-IL" sz="1200" dirty="0">
                          <a:solidFill>
                            <a:schemeClr val="bg1"/>
                          </a:solidFill>
                        </a:rPr>
                        <a:t>ההרשאה</a:t>
                      </a:r>
                      <a:endParaRPr lang="en-IL" sz="1200" dirty="0">
                        <a:solidFill>
                          <a:schemeClr val="bg1"/>
                        </a:solidFill>
                      </a:endParaRPr>
                    </a:p>
                  </a:txBody>
                  <a:tcPr marL="0" marR="0" marT="0" marB="0" anchor="ctr">
                    <a:solidFill>
                      <a:schemeClr val="tx2"/>
                    </a:solidFill>
                  </a:tcPr>
                </a:tc>
                <a:extLst>
                  <a:ext uri="{0D108BD9-81ED-4DB2-BD59-A6C34878D82A}">
                    <a16:rowId xmlns:a16="http://schemas.microsoft.com/office/drawing/2014/main" val="939547422"/>
                  </a:ext>
                </a:extLst>
              </a:tr>
              <a:tr h="270000">
                <a:tc>
                  <a:txBody>
                    <a:bodyPr/>
                    <a:lstStyle/>
                    <a:p>
                      <a:pPr marL="0" algn="ctr" defTabSz="914400" rtl="0" eaLnBrk="1" latinLnBrk="0" hangingPunct="1"/>
                      <a:r>
                        <a:rPr lang="he-IL" sz="1200" kern="1200" dirty="0">
                          <a:solidFill>
                            <a:srgbClr val="002060"/>
                          </a:solidFill>
                          <a:latin typeface="+mn-lt"/>
                          <a:ea typeface="+mn-ea"/>
                          <a:cs typeface="+mn-cs"/>
                        </a:rPr>
                        <a:t>הכנסת ציונים, בדיקת ערעורים, פרסום ציונים וגם שיגור ציונים למערכת משכ"ל</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marL="0" algn="ctr" defTabSz="914400" rtl="1" eaLnBrk="1" latinLnBrk="0" hangingPunct="1"/>
                      <a:r>
                        <a:rPr lang="en-US" sz="1200" kern="1200" dirty="0">
                          <a:solidFill>
                            <a:srgbClr val="002060"/>
                          </a:solidFill>
                          <a:latin typeface="+mn-lt"/>
                          <a:ea typeface="+mn-ea"/>
                          <a:cs typeface="+mn-cs"/>
                        </a:rPr>
                        <a:t>A</a:t>
                      </a:r>
                      <a:endParaRPr lang="en-IL" sz="1200" kern="1200" dirty="0">
                        <a:solidFill>
                          <a:srgbClr val="002060"/>
                        </a:solidFill>
                        <a:latin typeface="+mn-lt"/>
                        <a:ea typeface="+mn-ea"/>
                        <a:cs typeface="+mn-cs"/>
                      </a:endParaRPr>
                    </a:p>
                  </a:txBody>
                  <a:tcPr marL="68580" marR="68580" marT="0" marB="0" anchor="b">
                    <a:solidFill>
                      <a:schemeClr val="bg1"/>
                    </a:solidFill>
                  </a:tcPr>
                </a:tc>
                <a:extLst>
                  <a:ext uri="{0D108BD9-81ED-4DB2-BD59-A6C34878D82A}">
                    <a16:rowId xmlns:a16="http://schemas.microsoft.com/office/drawing/2014/main" val="2570935655"/>
                  </a:ext>
                </a:extLst>
              </a:tr>
              <a:tr h="27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200" kern="1200" dirty="0">
                          <a:solidFill>
                            <a:srgbClr val="002060"/>
                          </a:solidFill>
                          <a:latin typeface="+mn-lt"/>
                          <a:ea typeface="+mn-ea"/>
                          <a:cs typeface="+mn-cs"/>
                        </a:rPr>
                        <a:t>הכנסת ציונים, בדיקת ערעורים, פרסום ציונים</a:t>
                      </a:r>
                      <a:endParaRPr lang="en-IL" sz="1200" kern="1200" dirty="0">
                        <a:solidFill>
                          <a:srgbClr val="002060"/>
                        </a:solidFill>
                        <a:latin typeface="+mn-lt"/>
                        <a:ea typeface="+mn-ea"/>
                        <a:cs typeface="+mn-cs"/>
                      </a:endParaRPr>
                    </a:p>
                  </a:txBody>
                  <a:tcPr marL="68580" marR="68580" marT="0" marB="0" anchor="b">
                    <a:solidFill>
                      <a:schemeClr val="bg1"/>
                    </a:solidFill>
                  </a:tcPr>
                </a:tc>
                <a:tc>
                  <a:txBody>
                    <a:bodyPr/>
                    <a:lstStyle/>
                    <a:p>
                      <a:pPr marL="0" algn="ctr" defTabSz="914400" rtl="1" eaLnBrk="1" latinLnBrk="0" hangingPunct="1"/>
                      <a:r>
                        <a:rPr lang="en-US" sz="1200" kern="1200" dirty="0">
                          <a:solidFill>
                            <a:srgbClr val="002060"/>
                          </a:solidFill>
                          <a:latin typeface="+mn-lt"/>
                          <a:ea typeface="+mn-ea"/>
                          <a:cs typeface="+mn-cs"/>
                        </a:rPr>
                        <a:t>B</a:t>
                      </a:r>
                      <a:endParaRPr lang="en-IL" sz="1200" kern="1200" dirty="0">
                        <a:solidFill>
                          <a:srgbClr val="002060"/>
                        </a:solidFill>
                        <a:latin typeface="+mn-lt"/>
                        <a:ea typeface="+mn-ea"/>
                        <a:cs typeface="+mn-cs"/>
                      </a:endParaRPr>
                    </a:p>
                  </a:txBody>
                  <a:tcPr marL="68580" marR="68580" marT="0" marB="0" anchor="b">
                    <a:solidFill>
                      <a:schemeClr val="bg1"/>
                    </a:solidFill>
                  </a:tcPr>
                </a:tc>
                <a:extLst>
                  <a:ext uri="{0D108BD9-81ED-4DB2-BD59-A6C34878D82A}">
                    <a16:rowId xmlns:a16="http://schemas.microsoft.com/office/drawing/2014/main" val="928794287"/>
                  </a:ext>
                </a:extLst>
              </a:tr>
            </a:tbl>
          </a:graphicData>
        </a:graphic>
      </p:graphicFrame>
    </p:spTree>
    <p:extLst>
      <p:ext uri="{BB962C8B-B14F-4D97-AF65-F5344CB8AC3E}">
        <p14:creationId xmlns:p14="http://schemas.microsoft.com/office/powerpoint/2010/main" val="391246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02EC6BA3-72B1-915F-578F-81FC662E9371}"/>
              </a:ext>
            </a:extLst>
          </p:cNvPr>
          <p:cNvSpPr>
            <a:spLocks noGrp="1"/>
          </p:cNvSpPr>
          <p:nvPr>
            <p:ph type="body" sz="quarter" idx="11"/>
          </p:nvPr>
        </p:nvSpPr>
        <p:spPr>
          <a:xfrm>
            <a:off x="211690" y="127198"/>
            <a:ext cx="4990692" cy="458590"/>
          </a:xfrm>
        </p:spPr>
        <p:txBody>
          <a:bodyPr>
            <a:normAutofit/>
          </a:bodyPr>
          <a:lstStyle/>
          <a:p>
            <a:r>
              <a:rPr lang="he-IL" dirty="0"/>
              <a:t>בעלי תפקיד ל </a:t>
            </a:r>
            <a:r>
              <a:rPr lang="en-US" dirty="0"/>
              <a:t>Upgrade</a:t>
            </a:r>
            <a:r>
              <a:rPr lang="he-IL" dirty="0"/>
              <a:t> ברמת מקצוע</a:t>
            </a:r>
            <a:endParaRPr lang="en-IL" dirty="0"/>
          </a:p>
        </p:txBody>
      </p:sp>
      <p:sp>
        <p:nvSpPr>
          <p:cNvPr id="4" name="מציין מיקום טקסט 3">
            <a:extLst>
              <a:ext uri="{FF2B5EF4-FFF2-40B4-BE49-F238E27FC236}">
                <a16:creationId xmlns:a16="http://schemas.microsoft.com/office/drawing/2014/main" id="{18B75A2D-E404-BA86-1708-09856E364F07}"/>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666CAB17-5D75-A3F7-DCD1-941B54CFC253}"/>
              </a:ext>
            </a:extLst>
          </p:cNvPr>
          <p:cNvSpPr>
            <a:spLocks noGrp="1"/>
          </p:cNvSpPr>
          <p:nvPr>
            <p:ph type="sldNum" sz="quarter" idx="15"/>
          </p:nvPr>
        </p:nvSpPr>
        <p:spPr/>
        <p:txBody>
          <a:bodyPr/>
          <a:lstStyle/>
          <a:p>
            <a:fld id="{5C5AAAA0-74BB-4856-BC89-C9A023718E07}" type="slidenum">
              <a:rPr lang="en-US" smtClean="0"/>
              <a:pPr/>
              <a:t>8</a:t>
            </a:fld>
            <a:endParaRPr lang="en-US"/>
          </a:p>
        </p:txBody>
      </p:sp>
      <p:pic>
        <p:nvPicPr>
          <p:cNvPr id="6" name="תמונה 5">
            <a:extLst>
              <a:ext uri="{FF2B5EF4-FFF2-40B4-BE49-F238E27FC236}">
                <a16:creationId xmlns:a16="http://schemas.microsoft.com/office/drawing/2014/main" id="{C5493E58-0DED-EE4A-0C13-5F3ABA94E662}"/>
              </a:ext>
            </a:extLst>
          </p:cNvPr>
          <p:cNvPicPr>
            <a:picLocks noChangeAspect="1"/>
          </p:cNvPicPr>
          <p:nvPr/>
        </p:nvPicPr>
        <p:blipFill>
          <a:blip r:embed="rId2"/>
          <a:stretch>
            <a:fillRect/>
          </a:stretch>
        </p:blipFill>
        <p:spPr>
          <a:xfrm>
            <a:off x="2445405" y="946676"/>
            <a:ext cx="6698596" cy="4196824"/>
          </a:xfrm>
          <a:prstGeom prst="rect">
            <a:avLst/>
          </a:prstGeom>
        </p:spPr>
      </p:pic>
      <p:graphicFrame>
        <p:nvGraphicFramePr>
          <p:cNvPr id="7" name="Table 5">
            <a:extLst>
              <a:ext uri="{FF2B5EF4-FFF2-40B4-BE49-F238E27FC236}">
                <a16:creationId xmlns:a16="http://schemas.microsoft.com/office/drawing/2014/main" id="{7E6F35DB-376C-EB56-7332-8AF26DDB2D84}"/>
              </a:ext>
            </a:extLst>
          </p:cNvPr>
          <p:cNvGraphicFramePr>
            <a:graphicFrameLocks/>
          </p:cNvGraphicFramePr>
          <p:nvPr>
            <p:extLst>
              <p:ext uri="{D42A27DB-BD31-4B8C-83A1-F6EECF244321}">
                <p14:modId xmlns:p14="http://schemas.microsoft.com/office/powerpoint/2010/main" val="743829556"/>
              </p:ext>
            </p:extLst>
          </p:nvPr>
        </p:nvGraphicFramePr>
        <p:xfrm>
          <a:off x="102380" y="2084476"/>
          <a:ext cx="5209311" cy="2112348"/>
        </p:xfrm>
        <a:graphic>
          <a:graphicData uri="http://schemas.openxmlformats.org/drawingml/2006/table">
            <a:tbl>
              <a:tblPr firstRow="1" bandRow="1"/>
              <a:tblGrid>
                <a:gridCol w="737516">
                  <a:extLst>
                    <a:ext uri="{9D8B030D-6E8A-4147-A177-3AD203B41FA5}">
                      <a16:colId xmlns:a16="http://schemas.microsoft.com/office/drawing/2014/main" val="1617963706"/>
                    </a:ext>
                  </a:extLst>
                </a:gridCol>
                <a:gridCol w="1035844">
                  <a:extLst>
                    <a:ext uri="{9D8B030D-6E8A-4147-A177-3AD203B41FA5}">
                      <a16:colId xmlns:a16="http://schemas.microsoft.com/office/drawing/2014/main" val="930844005"/>
                    </a:ext>
                  </a:extLst>
                </a:gridCol>
                <a:gridCol w="1775731">
                  <a:extLst>
                    <a:ext uri="{9D8B030D-6E8A-4147-A177-3AD203B41FA5}">
                      <a16:colId xmlns:a16="http://schemas.microsoft.com/office/drawing/2014/main" val="3242511196"/>
                    </a:ext>
                  </a:extLst>
                </a:gridCol>
                <a:gridCol w="1331797">
                  <a:extLst>
                    <a:ext uri="{9D8B030D-6E8A-4147-A177-3AD203B41FA5}">
                      <a16:colId xmlns:a16="http://schemas.microsoft.com/office/drawing/2014/main" val="2229433507"/>
                    </a:ext>
                  </a:extLst>
                </a:gridCol>
                <a:gridCol w="328423">
                  <a:extLst>
                    <a:ext uri="{9D8B030D-6E8A-4147-A177-3AD203B41FA5}">
                      <a16:colId xmlns:a16="http://schemas.microsoft.com/office/drawing/2014/main" val="485023959"/>
                    </a:ext>
                  </a:extLst>
                </a:gridCol>
              </a:tblGrid>
              <a:tr h="256074">
                <a:tc gridSpan="5">
                  <a:txBody>
                    <a:bodyPr/>
                    <a:lstStyle/>
                    <a:p>
                      <a:pPr algn="ctr" rtl="1"/>
                      <a:r>
                        <a:rPr lang="he-IL" sz="900" dirty="0">
                          <a:solidFill>
                            <a:schemeClr val="bg1"/>
                          </a:solidFill>
                        </a:rPr>
                        <a:t>בעלי תפקיד במערכת </a:t>
                      </a:r>
                      <a:r>
                        <a:rPr lang="en-US" sz="900" dirty="0">
                          <a:solidFill>
                            <a:schemeClr val="bg1"/>
                          </a:solidFill>
                        </a:rPr>
                        <a:t>Upgrade</a:t>
                      </a: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extLst>
                  <a:ext uri="{0D108BD9-81ED-4DB2-BD59-A6C34878D82A}">
                    <a16:rowId xmlns:a16="http://schemas.microsoft.com/office/drawing/2014/main" val="3954644656"/>
                  </a:ext>
                </a:extLst>
              </a:tr>
              <a:tr h="256074">
                <a:tc>
                  <a:txBody>
                    <a:bodyPr/>
                    <a:lstStyle/>
                    <a:p>
                      <a:pPr algn="ctr"/>
                      <a:r>
                        <a:rPr lang="he-IL" sz="900" dirty="0">
                          <a:solidFill>
                            <a:schemeClr val="bg1"/>
                          </a:solidFill>
                        </a:rPr>
                        <a:t>סוג ההרשאה</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האם מרצה אחראי</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אנגלית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עברית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a:t>
                      </a:r>
                      <a:endParaRPr lang="en-IL" sz="900" dirty="0">
                        <a:solidFill>
                          <a:schemeClr val="bg1"/>
                        </a:solidFill>
                      </a:endParaRPr>
                    </a:p>
                  </a:txBody>
                  <a:tcPr marL="0" marR="0" marT="0" marB="0" anchor="ctr">
                    <a:solidFill>
                      <a:schemeClr val="tx2"/>
                    </a:solidFill>
                  </a:tcPr>
                </a:tc>
                <a:extLst>
                  <a:ext uri="{0D108BD9-81ED-4DB2-BD59-A6C34878D82A}">
                    <a16:rowId xmlns:a16="http://schemas.microsoft.com/office/drawing/2014/main" val="810313911"/>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r>
                        <a:rPr lang="en-US" sz="900" dirty="0">
                          <a:solidFill>
                            <a:srgbClr val="002060"/>
                          </a:solidFill>
                        </a:rPr>
                        <a:t>V</a:t>
                      </a: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Lecturer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מרצה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1</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438287932"/>
                  </a:ext>
                </a:extLst>
              </a:tr>
              <a:tr h="225541">
                <a:tc>
                  <a:txBody>
                    <a:bodyPr/>
                    <a:lstStyle/>
                    <a:p>
                      <a:pPr algn="ctr" rtl="1"/>
                      <a:r>
                        <a:rPr lang="en-US" sz="900" dirty="0">
                          <a:solidFill>
                            <a:srgbClr val="002060"/>
                          </a:solidFill>
                        </a:rPr>
                        <a:t>B</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Assistant</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מתרגל</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2</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162773879"/>
                  </a:ext>
                </a:extLst>
              </a:tr>
              <a:tr h="215469">
                <a:tc>
                  <a:txBody>
                    <a:bodyPr/>
                    <a:lstStyle/>
                    <a:p>
                      <a:pPr algn="ctr" rtl="1"/>
                      <a:r>
                        <a:rPr lang="en-US" sz="900" dirty="0">
                          <a:solidFill>
                            <a:srgbClr val="002060"/>
                          </a:solidFill>
                        </a:rPr>
                        <a:t>A</a:t>
                      </a: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Project Advisor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מנחה פרויקטים</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3</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463198421"/>
                  </a:ext>
                </a:extLst>
              </a:tr>
              <a:tr h="22554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a:solidFill>
                            <a:srgbClr val="002060"/>
                          </a:solidFill>
                          <a:latin typeface="+mn-lt"/>
                          <a:ea typeface="+mn-ea"/>
                          <a:cs typeface="+mn-cs"/>
                        </a:rPr>
                        <a:t>Laboratory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מעבדה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4</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612073858"/>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Sports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ספורט</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5</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859623049"/>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Administrative Staff</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סגל מנהלי</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6</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569246774"/>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US" sz="900" kern="1200" dirty="0">
                          <a:solidFill>
                            <a:srgbClr val="002060"/>
                          </a:solidFill>
                          <a:latin typeface="+mn-lt"/>
                          <a:ea typeface="+mn-ea"/>
                          <a:cs typeface="+mn-cs"/>
                        </a:rPr>
                        <a:t>Assistant with Teacher rights</a:t>
                      </a:r>
                      <a:endParaRPr lang="en-IL" sz="900" kern="1200" dirty="0">
                        <a:solidFill>
                          <a:srgbClr val="002060"/>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900" kern="1200" dirty="0">
                          <a:solidFill>
                            <a:srgbClr val="002060"/>
                          </a:solidFill>
                          <a:latin typeface="+mn-lt"/>
                          <a:ea typeface="+mn-ea"/>
                          <a:cs typeface="+mn-cs"/>
                        </a:rPr>
                        <a:t>אסיסטנט עם זכויות מרצה</a:t>
                      </a:r>
                      <a:endParaRPr lang="en-IL" sz="900" kern="1200" dirty="0">
                        <a:solidFill>
                          <a:srgbClr val="002060"/>
                        </a:solidFill>
                        <a:latin typeface="+mn-lt"/>
                        <a:ea typeface="+mn-ea"/>
                        <a:cs typeface="+mn-cs"/>
                      </a:endParaRPr>
                    </a:p>
                  </a:txBody>
                  <a:tcPr marL="0" marR="36000" anchor="ctr">
                    <a:solidFill>
                      <a:schemeClr val="bg1"/>
                    </a:solidFill>
                  </a:tcPr>
                </a:tc>
                <a:tc>
                  <a:txBody>
                    <a:bodyPr/>
                    <a:lstStyle/>
                    <a:p>
                      <a:pPr algn="ctr" rtl="0"/>
                      <a:r>
                        <a:rPr lang="he-IL" sz="900" dirty="0">
                          <a:solidFill>
                            <a:srgbClr val="002060"/>
                          </a:solidFill>
                        </a:rPr>
                        <a:t>7</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749024974"/>
                  </a:ext>
                </a:extLst>
              </a:tr>
            </a:tbl>
          </a:graphicData>
        </a:graphic>
      </p:graphicFrame>
      <p:cxnSp>
        <p:nvCxnSpPr>
          <p:cNvPr id="11" name="מחבר חץ ישר 10">
            <a:extLst>
              <a:ext uri="{FF2B5EF4-FFF2-40B4-BE49-F238E27FC236}">
                <a16:creationId xmlns:a16="http://schemas.microsoft.com/office/drawing/2014/main" id="{9BE521EE-AEDD-F30F-7ACC-D80767DF638B}"/>
              </a:ext>
            </a:extLst>
          </p:cNvPr>
          <p:cNvCxnSpPr>
            <a:cxnSpLocks/>
          </p:cNvCxnSpPr>
          <p:nvPr/>
        </p:nvCxnSpPr>
        <p:spPr>
          <a:xfrm flipH="1">
            <a:off x="5375564" y="2708564"/>
            <a:ext cx="231370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מחבר חץ ישר 11">
            <a:extLst>
              <a:ext uri="{FF2B5EF4-FFF2-40B4-BE49-F238E27FC236}">
                <a16:creationId xmlns:a16="http://schemas.microsoft.com/office/drawing/2014/main" id="{7E28BF1A-2645-FD37-85D2-77AA3C3187E8}"/>
              </a:ext>
            </a:extLst>
          </p:cNvPr>
          <p:cNvCxnSpPr>
            <a:cxnSpLocks/>
          </p:cNvCxnSpPr>
          <p:nvPr/>
        </p:nvCxnSpPr>
        <p:spPr>
          <a:xfrm flipH="1">
            <a:off x="5311691" y="2860964"/>
            <a:ext cx="2439927" cy="533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מחבר חץ ישר 14">
            <a:extLst>
              <a:ext uri="{FF2B5EF4-FFF2-40B4-BE49-F238E27FC236}">
                <a16:creationId xmlns:a16="http://schemas.microsoft.com/office/drawing/2014/main" id="{458C8399-1CD6-B57E-C493-D0C00FC319B2}"/>
              </a:ext>
            </a:extLst>
          </p:cNvPr>
          <p:cNvCxnSpPr>
            <a:cxnSpLocks/>
          </p:cNvCxnSpPr>
          <p:nvPr/>
        </p:nvCxnSpPr>
        <p:spPr>
          <a:xfrm flipH="1" flipV="1">
            <a:off x="5375564" y="2763982"/>
            <a:ext cx="2528455" cy="6303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מחבר חץ ישר 17">
            <a:extLst>
              <a:ext uri="{FF2B5EF4-FFF2-40B4-BE49-F238E27FC236}">
                <a16:creationId xmlns:a16="http://schemas.microsoft.com/office/drawing/2014/main" id="{3CDA61D5-CB89-7F6F-1262-DC2FC8D76644}"/>
              </a:ext>
            </a:extLst>
          </p:cNvPr>
          <p:cNvCxnSpPr>
            <a:cxnSpLocks/>
          </p:cNvCxnSpPr>
          <p:nvPr/>
        </p:nvCxnSpPr>
        <p:spPr>
          <a:xfrm flipH="1">
            <a:off x="5375564" y="3927764"/>
            <a:ext cx="2376054" cy="1731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מחבר חץ ישר 21">
            <a:extLst>
              <a:ext uri="{FF2B5EF4-FFF2-40B4-BE49-F238E27FC236}">
                <a16:creationId xmlns:a16="http://schemas.microsoft.com/office/drawing/2014/main" id="{1178B613-0CC7-B2D9-B5B6-AB03707AC96E}"/>
              </a:ext>
            </a:extLst>
          </p:cNvPr>
          <p:cNvCxnSpPr>
            <a:cxnSpLocks/>
          </p:cNvCxnSpPr>
          <p:nvPr/>
        </p:nvCxnSpPr>
        <p:spPr>
          <a:xfrm flipH="1" flipV="1">
            <a:off x="5375564" y="3844636"/>
            <a:ext cx="2376054" cy="2563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6702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9C9BAAC-871D-E385-B68F-804B683689F3}"/>
              </a:ext>
            </a:extLst>
          </p:cNvPr>
          <p:cNvSpPr>
            <a:spLocks noGrp="1"/>
          </p:cNvSpPr>
          <p:nvPr>
            <p:ph type="body" sz="quarter" idx="10"/>
          </p:nvPr>
        </p:nvSpPr>
        <p:spPr/>
        <p:txBody>
          <a:bodyPr/>
          <a:lstStyle/>
          <a:p>
            <a:endParaRPr lang="en-IL" dirty="0"/>
          </a:p>
        </p:txBody>
      </p:sp>
      <p:sp>
        <p:nvSpPr>
          <p:cNvPr id="4" name="מציין מיקום טקסט 3">
            <a:extLst>
              <a:ext uri="{FF2B5EF4-FFF2-40B4-BE49-F238E27FC236}">
                <a16:creationId xmlns:a16="http://schemas.microsoft.com/office/drawing/2014/main" id="{74149BB6-92E4-C239-AD30-59007DDB2B94}"/>
              </a:ext>
            </a:extLst>
          </p:cNvPr>
          <p:cNvSpPr>
            <a:spLocks noGrp="1"/>
          </p:cNvSpPr>
          <p:nvPr>
            <p:ph type="body" sz="quarter" idx="12"/>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C692A97D-81E2-0532-D086-3F466152E48D}"/>
              </a:ext>
            </a:extLst>
          </p:cNvPr>
          <p:cNvSpPr>
            <a:spLocks noGrp="1"/>
          </p:cNvSpPr>
          <p:nvPr>
            <p:ph type="sldNum" sz="quarter" idx="15"/>
          </p:nvPr>
        </p:nvSpPr>
        <p:spPr/>
        <p:txBody>
          <a:bodyPr/>
          <a:lstStyle/>
          <a:p>
            <a:fld id="{5C5AAAA0-74BB-4856-BC89-C9A023718E07}" type="slidenum">
              <a:rPr lang="en-US" smtClean="0"/>
              <a:pPr/>
              <a:t>9</a:t>
            </a:fld>
            <a:endParaRPr lang="en-US"/>
          </a:p>
        </p:txBody>
      </p:sp>
      <p:pic>
        <p:nvPicPr>
          <p:cNvPr id="8" name="תמונה 7">
            <a:extLst>
              <a:ext uri="{FF2B5EF4-FFF2-40B4-BE49-F238E27FC236}">
                <a16:creationId xmlns:a16="http://schemas.microsoft.com/office/drawing/2014/main" id="{8CCE496B-1ADF-19B4-6B2B-B866C9127F99}"/>
              </a:ext>
            </a:extLst>
          </p:cNvPr>
          <p:cNvPicPr>
            <a:picLocks noChangeAspect="1"/>
          </p:cNvPicPr>
          <p:nvPr/>
        </p:nvPicPr>
        <p:blipFill>
          <a:blip r:embed="rId2"/>
          <a:stretch>
            <a:fillRect/>
          </a:stretch>
        </p:blipFill>
        <p:spPr>
          <a:xfrm>
            <a:off x="2478325" y="943774"/>
            <a:ext cx="6665675" cy="4199726"/>
          </a:xfrm>
          <a:prstGeom prst="rect">
            <a:avLst/>
          </a:prstGeom>
        </p:spPr>
      </p:pic>
      <p:sp>
        <p:nvSpPr>
          <p:cNvPr id="9" name="מציין מיקום טקסט 2">
            <a:extLst>
              <a:ext uri="{FF2B5EF4-FFF2-40B4-BE49-F238E27FC236}">
                <a16:creationId xmlns:a16="http://schemas.microsoft.com/office/drawing/2014/main" id="{9831DC43-A48F-59C2-F7EA-CD6D075EEEB6}"/>
              </a:ext>
            </a:extLst>
          </p:cNvPr>
          <p:cNvSpPr>
            <a:spLocks noGrp="1"/>
          </p:cNvSpPr>
          <p:nvPr>
            <p:ph type="body" sz="quarter" idx="11"/>
          </p:nvPr>
        </p:nvSpPr>
        <p:spPr>
          <a:xfrm>
            <a:off x="533400" y="141190"/>
            <a:ext cx="5347855" cy="458590"/>
          </a:xfrm>
        </p:spPr>
        <p:txBody>
          <a:bodyPr>
            <a:normAutofit fontScale="85000" lnSpcReduction="10000"/>
          </a:bodyPr>
          <a:lstStyle/>
          <a:p>
            <a:r>
              <a:rPr lang="he-IL" dirty="0"/>
              <a:t>בעלי תפקיד ל </a:t>
            </a:r>
            <a:r>
              <a:rPr lang="en-US" dirty="0"/>
              <a:t>Upgrade</a:t>
            </a:r>
            <a:r>
              <a:rPr lang="he-IL" dirty="0"/>
              <a:t> ברמת קבוצת רישום</a:t>
            </a:r>
            <a:endParaRPr lang="en-IL" dirty="0"/>
          </a:p>
        </p:txBody>
      </p:sp>
      <p:cxnSp>
        <p:nvCxnSpPr>
          <p:cNvPr id="11" name="מחבר חץ ישר 10">
            <a:extLst>
              <a:ext uri="{FF2B5EF4-FFF2-40B4-BE49-F238E27FC236}">
                <a16:creationId xmlns:a16="http://schemas.microsoft.com/office/drawing/2014/main" id="{0CD760CF-5A68-E70B-641D-CCEB0C7B82F8}"/>
              </a:ext>
            </a:extLst>
          </p:cNvPr>
          <p:cNvCxnSpPr>
            <a:cxnSpLocks/>
            <a:endCxn id="16" idx="3"/>
          </p:cNvCxnSpPr>
          <p:nvPr/>
        </p:nvCxnSpPr>
        <p:spPr>
          <a:xfrm flipH="1" flipV="1">
            <a:off x="5317091" y="3373582"/>
            <a:ext cx="2399891" cy="5094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מחבר חץ ישר 13">
            <a:extLst>
              <a:ext uri="{FF2B5EF4-FFF2-40B4-BE49-F238E27FC236}">
                <a16:creationId xmlns:a16="http://schemas.microsoft.com/office/drawing/2014/main" id="{F1A80C6E-3AB1-E61F-3DEC-FBE6659F6077}"/>
              </a:ext>
            </a:extLst>
          </p:cNvPr>
          <p:cNvCxnSpPr>
            <a:cxnSpLocks/>
          </p:cNvCxnSpPr>
          <p:nvPr/>
        </p:nvCxnSpPr>
        <p:spPr>
          <a:xfrm flipH="1" flipV="1">
            <a:off x="5334409" y="2933681"/>
            <a:ext cx="2683077" cy="6152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16" name="Table 5">
            <a:extLst>
              <a:ext uri="{FF2B5EF4-FFF2-40B4-BE49-F238E27FC236}">
                <a16:creationId xmlns:a16="http://schemas.microsoft.com/office/drawing/2014/main" id="{A75F7ADB-595E-888D-1F71-EBEA92688127}"/>
              </a:ext>
            </a:extLst>
          </p:cNvPr>
          <p:cNvGraphicFramePr>
            <a:graphicFrameLocks/>
          </p:cNvGraphicFramePr>
          <p:nvPr>
            <p:extLst>
              <p:ext uri="{D42A27DB-BD31-4B8C-83A1-F6EECF244321}">
                <p14:modId xmlns:p14="http://schemas.microsoft.com/office/powerpoint/2010/main" val="2508832402"/>
              </p:ext>
            </p:extLst>
          </p:nvPr>
        </p:nvGraphicFramePr>
        <p:xfrm>
          <a:off x="107780" y="2317408"/>
          <a:ext cx="5209311" cy="2112348"/>
        </p:xfrm>
        <a:graphic>
          <a:graphicData uri="http://schemas.openxmlformats.org/drawingml/2006/table">
            <a:tbl>
              <a:tblPr firstRow="1" bandRow="1"/>
              <a:tblGrid>
                <a:gridCol w="737516">
                  <a:extLst>
                    <a:ext uri="{9D8B030D-6E8A-4147-A177-3AD203B41FA5}">
                      <a16:colId xmlns:a16="http://schemas.microsoft.com/office/drawing/2014/main" val="1617963706"/>
                    </a:ext>
                  </a:extLst>
                </a:gridCol>
                <a:gridCol w="1035844">
                  <a:extLst>
                    <a:ext uri="{9D8B030D-6E8A-4147-A177-3AD203B41FA5}">
                      <a16:colId xmlns:a16="http://schemas.microsoft.com/office/drawing/2014/main" val="930844005"/>
                    </a:ext>
                  </a:extLst>
                </a:gridCol>
                <a:gridCol w="1775731">
                  <a:extLst>
                    <a:ext uri="{9D8B030D-6E8A-4147-A177-3AD203B41FA5}">
                      <a16:colId xmlns:a16="http://schemas.microsoft.com/office/drawing/2014/main" val="3242511196"/>
                    </a:ext>
                  </a:extLst>
                </a:gridCol>
                <a:gridCol w="1331797">
                  <a:extLst>
                    <a:ext uri="{9D8B030D-6E8A-4147-A177-3AD203B41FA5}">
                      <a16:colId xmlns:a16="http://schemas.microsoft.com/office/drawing/2014/main" val="2229433507"/>
                    </a:ext>
                  </a:extLst>
                </a:gridCol>
                <a:gridCol w="328423">
                  <a:extLst>
                    <a:ext uri="{9D8B030D-6E8A-4147-A177-3AD203B41FA5}">
                      <a16:colId xmlns:a16="http://schemas.microsoft.com/office/drawing/2014/main" val="485023959"/>
                    </a:ext>
                  </a:extLst>
                </a:gridCol>
              </a:tblGrid>
              <a:tr h="256074">
                <a:tc gridSpan="5">
                  <a:txBody>
                    <a:bodyPr/>
                    <a:lstStyle/>
                    <a:p>
                      <a:pPr algn="ctr" rtl="1"/>
                      <a:r>
                        <a:rPr lang="he-IL" sz="900" dirty="0">
                          <a:solidFill>
                            <a:schemeClr val="bg1"/>
                          </a:solidFill>
                        </a:rPr>
                        <a:t>בעלי תפקיד במערכת </a:t>
                      </a:r>
                      <a:r>
                        <a:rPr lang="en-US" sz="900" dirty="0">
                          <a:solidFill>
                            <a:schemeClr val="bg1"/>
                          </a:solidFill>
                        </a:rPr>
                        <a:t>Upgrade</a:t>
                      </a: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tc hMerge="1">
                  <a:txBody>
                    <a:bodyPr/>
                    <a:lstStyle/>
                    <a:p>
                      <a:pPr algn="ctr"/>
                      <a:endParaRPr lang="en-IL" sz="900" dirty="0">
                        <a:solidFill>
                          <a:schemeClr val="bg1"/>
                        </a:solidFill>
                      </a:endParaRPr>
                    </a:p>
                  </a:txBody>
                  <a:tcPr marL="0" marR="0" marT="0" marB="0" anchor="ctr">
                    <a:solidFill>
                      <a:schemeClr val="tx2"/>
                    </a:solidFill>
                  </a:tcPr>
                </a:tc>
                <a:extLst>
                  <a:ext uri="{0D108BD9-81ED-4DB2-BD59-A6C34878D82A}">
                    <a16:rowId xmlns:a16="http://schemas.microsoft.com/office/drawing/2014/main" val="3954644656"/>
                  </a:ext>
                </a:extLst>
              </a:tr>
              <a:tr h="256074">
                <a:tc>
                  <a:txBody>
                    <a:bodyPr/>
                    <a:lstStyle/>
                    <a:p>
                      <a:pPr algn="ctr"/>
                      <a:r>
                        <a:rPr lang="he-IL" sz="900" dirty="0">
                          <a:solidFill>
                            <a:schemeClr val="bg1"/>
                          </a:solidFill>
                        </a:rPr>
                        <a:t>סוג ההרשאה</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האם מרצה אחראי</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אנגלית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תיאור עברית</a:t>
                      </a:r>
                      <a:endParaRPr lang="en-IL" sz="900" dirty="0">
                        <a:solidFill>
                          <a:schemeClr val="bg1"/>
                        </a:solidFill>
                      </a:endParaRPr>
                    </a:p>
                  </a:txBody>
                  <a:tcPr marL="0" marR="0" marT="0" marB="0" anchor="ctr">
                    <a:solidFill>
                      <a:schemeClr val="tx2"/>
                    </a:solidFill>
                  </a:tcPr>
                </a:tc>
                <a:tc>
                  <a:txBody>
                    <a:bodyPr/>
                    <a:lstStyle/>
                    <a:p>
                      <a:pPr algn="ctr"/>
                      <a:r>
                        <a:rPr lang="he-IL" sz="900" dirty="0">
                          <a:solidFill>
                            <a:schemeClr val="bg1"/>
                          </a:solidFill>
                        </a:rPr>
                        <a:t>#</a:t>
                      </a:r>
                      <a:endParaRPr lang="en-IL" sz="900" dirty="0">
                        <a:solidFill>
                          <a:schemeClr val="bg1"/>
                        </a:solidFill>
                      </a:endParaRPr>
                    </a:p>
                  </a:txBody>
                  <a:tcPr marL="0" marR="0" marT="0" marB="0" anchor="ctr">
                    <a:solidFill>
                      <a:schemeClr val="tx2"/>
                    </a:solidFill>
                  </a:tcPr>
                </a:tc>
                <a:extLst>
                  <a:ext uri="{0D108BD9-81ED-4DB2-BD59-A6C34878D82A}">
                    <a16:rowId xmlns:a16="http://schemas.microsoft.com/office/drawing/2014/main" val="810313911"/>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r>
                        <a:rPr lang="en-US" sz="900" dirty="0">
                          <a:solidFill>
                            <a:srgbClr val="002060"/>
                          </a:solidFill>
                        </a:rPr>
                        <a:t>V</a:t>
                      </a: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Lecturer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מרצה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1</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438287932"/>
                  </a:ext>
                </a:extLst>
              </a:tr>
              <a:tr h="225541">
                <a:tc>
                  <a:txBody>
                    <a:bodyPr/>
                    <a:lstStyle/>
                    <a:p>
                      <a:pPr algn="ctr" rtl="1"/>
                      <a:r>
                        <a:rPr lang="en-US" sz="900" dirty="0">
                          <a:solidFill>
                            <a:srgbClr val="002060"/>
                          </a:solidFill>
                        </a:rPr>
                        <a:t>B</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Assistant</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מתרגל</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2</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1162773879"/>
                  </a:ext>
                </a:extLst>
              </a:tr>
              <a:tr h="215469">
                <a:tc>
                  <a:txBody>
                    <a:bodyPr/>
                    <a:lstStyle/>
                    <a:p>
                      <a:pPr algn="ctr" rtl="1"/>
                      <a:r>
                        <a:rPr lang="en-US" sz="900" dirty="0">
                          <a:solidFill>
                            <a:srgbClr val="002060"/>
                          </a:solidFill>
                        </a:rPr>
                        <a:t>A</a:t>
                      </a: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Project Advisor</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מנחה פרויקטים</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3</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463198421"/>
                  </a:ext>
                </a:extLst>
              </a:tr>
              <a:tr h="22554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a:solidFill>
                            <a:srgbClr val="002060"/>
                          </a:solidFill>
                          <a:latin typeface="+mn-lt"/>
                          <a:ea typeface="+mn-ea"/>
                          <a:cs typeface="+mn-cs"/>
                        </a:rPr>
                        <a:t>Laboratory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מעבדה</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4</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612073858"/>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Sports Guide</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מדריך ספורט</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5</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3859623049"/>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IL" sz="900" kern="1200" dirty="0">
                          <a:solidFill>
                            <a:srgbClr val="002060"/>
                          </a:solidFill>
                          <a:latin typeface="+mn-lt"/>
                          <a:ea typeface="+mn-ea"/>
                          <a:cs typeface="+mn-cs"/>
                        </a:rPr>
                        <a:t>Administrative Staff</a:t>
                      </a:r>
                    </a:p>
                  </a:txBody>
                  <a:tcPr marL="68580" marR="68580" marT="0" marB="0" anchor="b">
                    <a:solidFill>
                      <a:schemeClr val="bg1"/>
                    </a:solidFill>
                  </a:tcPr>
                </a:tc>
                <a:tc>
                  <a:txBody>
                    <a:bodyPr/>
                    <a:lstStyle/>
                    <a:p>
                      <a:pPr marL="0" algn="ctr" defTabSz="914400" rtl="1" eaLnBrk="1" latinLnBrk="0" hangingPunct="1"/>
                      <a:r>
                        <a:rPr lang="he-IL" sz="900" kern="1200" dirty="0">
                          <a:solidFill>
                            <a:srgbClr val="002060"/>
                          </a:solidFill>
                          <a:latin typeface="+mn-lt"/>
                          <a:ea typeface="+mn-ea"/>
                          <a:cs typeface="+mn-cs"/>
                        </a:rPr>
                        <a:t>סגל מנהלי</a:t>
                      </a:r>
                      <a:endParaRPr lang="en-IL" sz="900" kern="1200" dirty="0">
                        <a:solidFill>
                          <a:srgbClr val="002060"/>
                        </a:solidFill>
                        <a:latin typeface="+mn-lt"/>
                        <a:ea typeface="+mn-ea"/>
                        <a:cs typeface="+mn-cs"/>
                      </a:endParaRPr>
                    </a:p>
                  </a:txBody>
                  <a:tcPr marL="68580" marR="68580" marT="0" marB="0" anchor="b">
                    <a:solidFill>
                      <a:schemeClr val="bg1"/>
                    </a:solidFill>
                  </a:tcPr>
                </a:tc>
                <a:tc>
                  <a:txBody>
                    <a:bodyPr/>
                    <a:lstStyle/>
                    <a:p>
                      <a:pPr algn="ctr"/>
                      <a:r>
                        <a:rPr lang="he-IL" sz="900" dirty="0">
                          <a:solidFill>
                            <a:srgbClr val="002060"/>
                          </a:solidFill>
                        </a:rPr>
                        <a:t>6</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569246774"/>
                  </a:ext>
                </a:extLst>
              </a:tr>
              <a:tr h="225541">
                <a:tc>
                  <a:txBody>
                    <a:bodyPr/>
                    <a:lstStyle/>
                    <a:p>
                      <a:pPr algn="ctr" rtl="1"/>
                      <a:r>
                        <a:rPr lang="en-US" sz="900" dirty="0">
                          <a:solidFill>
                            <a:srgbClr val="002060"/>
                          </a:solidFill>
                        </a:rPr>
                        <a:t>A</a:t>
                      </a:r>
                      <a:endParaRPr lang="en-IL" sz="900" dirty="0">
                        <a:solidFill>
                          <a:srgbClr val="002060"/>
                        </a:solidFill>
                      </a:endParaRPr>
                    </a:p>
                  </a:txBody>
                  <a:tcPr anchor="ctr">
                    <a:solidFill>
                      <a:schemeClr val="bg1"/>
                    </a:solidFill>
                  </a:tcPr>
                </a:tc>
                <a:tc>
                  <a:txBody>
                    <a:bodyPr/>
                    <a:lstStyle/>
                    <a:p>
                      <a:pPr algn="ctr" rtl="1"/>
                      <a:endParaRPr lang="en-IL" sz="900" dirty="0">
                        <a:solidFill>
                          <a:srgbClr val="002060"/>
                        </a:solidFill>
                      </a:endParaRPr>
                    </a:p>
                  </a:txBody>
                  <a:tcPr anchor="ctr">
                    <a:solidFill>
                      <a:schemeClr val="bg1"/>
                    </a:solidFill>
                  </a:tcPr>
                </a:tc>
                <a:tc>
                  <a:txBody>
                    <a:bodyPr/>
                    <a:lstStyle/>
                    <a:p>
                      <a:pPr marL="0" algn="ctr" defTabSz="914400" rtl="0" eaLnBrk="1" latinLnBrk="0" hangingPunct="1"/>
                      <a:r>
                        <a:rPr lang="en-US" sz="900" kern="1200" dirty="0">
                          <a:solidFill>
                            <a:srgbClr val="002060"/>
                          </a:solidFill>
                          <a:latin typeface="+mn-lt"/>
                          <a:ea typeface="+mn-ea"/>
                          <a:cs typeface="+mn-cs"/>
                        </a:rPr>
                        <a:t>Assistant with Teacher rights</a:t>
                      </a:r>
                      <a:endParaRPr lang="en-IL" sz="900" kern="1200" dirty="0">
                        <a:solidFill>
                          <a:srgbClr val="002060"/>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900" kern="1200" dirty="0">
                          <a:solidFill>
                            <a:srgbClr val="002060"/>
                          </a:solidFill>
                          <a:latin typeface="+mn-lt"/>
                          <a:ea typeface="+mn-ea"/>
                          <a:cs typeface="+mn-cs"/>
                        </a:rPr>
                        <a:t>אסיסטנט עם זכויות מרצה</a:t>
                      </a:r>
                      <a:endParaRPr lang="en-IL" sz="900" kern="1200" dirty="0">
                        <a:solidFill>
                          <a:srgbClr val="002060"/>
                        </a:solidFill>
                        <a:latin typeface="+mn-lt"/>
                        <a:ea typeface="+mn-ea"/>
                        <a:cs typeface="+mn-cs"/>
                      </a:endParaRPr>
                    </a:p>
                  </a:txBody>
                  <a:tcPr marL="0" marR="36000" anchor="ctr">
                    <a:solidFill>
                      <a:schemeClr val="bg1"/>
                    </a:solidFill>
                  </a:tcPr>
                </a:tc>
                <a:tc>
                  <a:txBody>
                    <a:bodyPr/>
                    <a:lstStyle/>
                    <a:p>
                      <a:pPr algn="ctr" rtl="0"/>
                      <a:r>
                        <a:rPr lang="he-IL" sz="900" dirty="0">
                          <a:solidFill>
                            <a:srgbClr val="002060"/>
                          </a:solidFill>
                        </a:rPr>
                        <a:t>7</a:t>
                      </a:r>
                      <a:endParaRPr lang="en-IL" sz="900" dirty="0">
                        <a:solidFill>
                          <a:srgbClr val="002060"/>
                        </a:solidFill>
                      </a:endParaRPr>
                    </a:p>
                  </a:txBody>
                  <a:tcPr anchor="ctr">
                    <a:solidFill>
                      <a:schemeClr val="bg1"/>
                    </a:solidFill>
                  </a:tcPr>
                </a:tc>
                <a:extLst>
                  <a:ext uri="{0D108BD9-81ED-4DB2-BD59-A6C34878D82A}">
                    <a16:rowId xmlns:a16="http://schemas.microsoft.com/office/drawing/2014/main" val="749024974"/>
                  </a:ext>
                </a:extLst>
              </a:tr>
            </a:tbl>
          </a:graphicData>
        </a:graphic>
      </p:graphicFrame>
      <p:cxnSp>
        <p:nvCxnSpPr>
          <p:cNvPr id="18" name="מחבר חץ ישר 17">
            <a:extLst>
              <a:ext uri="{FF2B5EF4-FFF2-40B4-BE49-F238E27FC236}">
                <a16:creationId xmlns:a16="http://schemas.microsoft.com/office/drawing/2014/main" id="{79ABFA81-D520-0DC1-9C21-0D48190C8556}"/>
              </a:ext>
            </a:extLst>
          </p:cNvPr>
          <p:cNvCxnSpPr>
            <a:cxnSpLocks/>
          </p:cNvCxnSpPr>
          <p:nvPr/>
        </p:nvCxnSpPr>
        <p:spPr>
          <a:xfrm flipH="1" flipV="1">
            <a:off x="5334409" y="3171690"/>
            <a:ext cx="2613804" cy="5458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מחבר חץ ישר 19">
            <a:extLst>
              <a:ext uri="{FF2B5EF4-FFF2-40B4-BE49-F238E27FC236}">
                <a16:creationId xmlns:a16="http://schemas.microsoft.com/office/drawing/2014/main" id="{033496B6-B7F5-814C-0790-367DCBB69CB3}"/>
              </a:ext>
            </a:extLst>
          </p:cNvPr>
          <p:cNvCxnSpPr>
            <a:cxnSpLocks/>
          </p:cNvCxnSpPr>
          <p:nvPr/>
        </p:nvCxnSpPr>
        <p:spPr>
          <a:xfrm flipH="1">
            <a:off x="5317091" y="4061570"/>
            <a:ext cx="2399891" cy="110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8623223"/>
      </p:ext>
    </p:extLst>
  </p:cSld>
  <p:clrMapOvr>
    <a:masterClrMapping/>
  </p:clrMapOvr>
</p:sld>
</file>

<file path=ppt/theme/theme1.xml><?xml version="1.0" encoding="utf-8"?>
<a:theme xmlns:a="http://schemas.openxmlformats.org/drawingml/2006/main" name="Simple Wide">
  <a:themeElements>
    <a:clrScheme name="Sharp Slide">
      <a:dk1>
        <a:srgbClr val="000000"/>
      </a:dk1>
      <a:lt1>
        <a:srgbClr val="FFFFFF"/>
      </a:lt1>
      <a:dk2>
        <a:srgbClr val="002147"/>
      </a:dk2>
      <a:lt2>
        <a:srgbClr val="D49F0F"/>
      </a:lt2>
      <a:accent1>
        <a:srgbClr val="BA0C2F"/>
      </a:accent1>
      <a:accent2>
        <a:srgbClr val="007681"/>
      </a:accent2>
      <a:accent3>
        <a:srgbClr val="A69F88"/>
      </a:accent3>
      <a:accent4>
        <a:srgbClr val="EF3340"/>
      </a:accent4>
      <a:accent5>
        <a:srgbClr val="CE0F69"/>
      </a:accent5>
      <a:accent6>
        <a:srgbClr val="768692"/>
      </a:accent6>
      <a:hlink>
        <a:srgbClr val="BA0C2F"/>
      </a:hlink>
      <a:folHlink>
        <a:srgbClr val="BA0C2F"/>
      </a:folHlink>
    </a:clrScheme>
    <a:fontScheme name="Custom 16">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71C310097AC44A91F873BA6FC2AC9" ma:contentTypeVersion="7" ma:contentTypeDescription="Create a new document." ma:contentTypeScope="" ma:versionID="e9800167278834a203c19e4643ee824b">
  <xsd:schema xmlns:xsd="http://www.w3.org/2001/XMLSchema" xmlns:xs="http://www.w3.org/2001/XMLSchema" xmlns:p="http://schemas.microsoft.com/office/2006/metadata/properties" xmlns:ns3="3da64b44-e0e0-4236-b37b-383210f03aa1" targetNamespace="http://schemas.microsoft.com/office/2006/metadata/properties" ma:root="true" ma:fieldsID="9d64ce8fdf3bae297efe636da3149984" ns3:_="">
    <xsd:import namespace="3da64b44-e0e0-4236-b37b-383210f03aa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64b44-e0e0-4236-b37b-383210f03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4C86D-982B-4952-B51D-9FC6393D7A82}">
  <ds:schemaRefs>
    <ds:schemaRef ds:uri="http://schemas.microsoft.com/sharepoint/v3/contenttype/forms"/>
  </ds:schemaRefs>
</ds:datastoreItem>
</file>

<file path=customXml/itemProps2.xml><?xml version="1.0" encoding="utf-8"?>
<ds:datastoreItem xmlns:ds="http://schemas.openxmlformats.org/officeDocument/2006/customXml" ds:itemID="{AEA3872F-B77B-42F4-8C96-EB10349EEC40}">
  <ds:schemaRefs>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da64b44-e0e0-4236-b37b-383210f03aa1"/>
    <ds:schemaRef ds:uri="http://www.w3.org/XML/1998/namespace"/>
  </ds:schemaRefs>
</ds:datastoreItem>
</file>

<file path=customXml/itemProps3.xml><?xml version="1.0" encoding="utf-8"?>
<ds:datastoreItem xmlns:ds="http://schemas.openxmlformats.org/officeDocument/2006/customXml" ds:itemID="{3DC642D9-34D2-40BF-AF18-72C76C1BA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64b44-e0e0-4236-b37b-383210f03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tmpB477</Template>
  <TotalTime>52364</TotalTime>
  <Words>1221</Words>
  <Application>Microsoft Office PowerPoint</Application>
  <PresentationFormat>‫הצגה על המסך (16:9)</PresentationFormat>
  <Paragraphs>449</Paragraphs>
  <Slides>24</Slides>
  <Notes>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24</vt:i4>
      </vt:variant>
    </vt:vector>
  </HeadingPairs>
  <TitlesOfParts>
    <vt:vector size="32" baseType="lpstr">
      <vt:lpstr>Courier New</vt:lpstr>
      <vt:lpstr>Arial</vt:lpstr>
      <vt:lpstr>Calibri</vt:lpstr>
      <vt:lpstr>Century Gothic</vt:lpstr>
      <vt:lpstr>Tahoma</vt:lpstr>
      <vt:lpstr>Webdings</vt:lpstr>
      <vt:lpstr>Wingdings</vt:lpstr>
      <vt:lpstr>Simple Wide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 McCullough</dc:creator>
  <cp:lastModifiedBy>Racheli Shmuel</cp:lastModifiedBy>
  <cp:revision>556</cp:revision>
  <cp:lastPrinted>2022-09-01T05:33:44Z</cp:lastPrinted>
  <dcterms:created xsi:type="dcterms:W3CDTF">2015-02-17T21:17:56Z</dcterms:created>
  <dcterms:modified xsi:type="dcterms:W3CDTF">2024-12-11T07:05:20Z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0x01010062C71C310097AC44A91F873BA6FC2AC9</vt:lpwstr>
  </property>
</Properties>
</file>